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3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6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74797-A236-4B65-8C33-A8959F8608F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429817-B1BF-4081-BF16-08ECFF644670}">
      <dgm:prSet phldrT="[Текст]" custT="1"/>
      <dgm:spPr/>
      <dgm:t>
        <a:bodyPr/>
        <a:lstStyle/>
        <a:p>
          <a:r>
            <a:rPr lang="ru-RU" sz="1800" dirty="0"/>
            <a:t>Принципы формирования обучения</a:t>
          </a:r>
        </a:p>
      </dgm:t>
    </dgm:pt>
    <dgm:pt modelId="{1A9CC02C-59FA-4D40-A44C-1856C3FB9A1D}" type="parTrans" cxnId="{9E498D12-85B2-465F-8E4B-73A3303F8E98}">
      <dgm:prSet/>
      <dgm:spPr/>
      <dgm:t>
        <a:bodyPr/>
        <a:lstStyle/>
        <a:p>
          <a:endParaRPr lang="ru-RU" sz="2000"/>
        </a:p>
      </dgm:t>
    </dgm:pt>
    <dgm:pt modelId="{0BA10EE6-BCFA-488D-88AA-3E2421214997}" type="sibTrans" cxnId="{9E498D12-85B2-465F-8E4B-73A3303F8E98}">
      <dgm:prSet/>
      <dgm:spPr/>
      <dgm:t>
        <a:bodyPr/>
        <a:lstStyle/>
        <a:p>
          <a:endParaRPr lang="ru-RU" sz="2000"/>
        </a:p>
      </dgm:t>
    </dgm:pt>
    <dgm:pt modelId="{E9FAF479-E25B-4745-BDB7-1B57FC804F91}">
      <dgm:prSet phldrT="[Текст]" custT="1"/>
      <dgm:spPr/>
      <dgm:t>
        <a:bodyPr/>
        <a:lstStyle/>
        <a:p>
          <a:r>
            <a:rPr lang="ru-RU" sz="1200" dirty="0"/>
            <a:t>Системность</a:t>
          </a:r>
        </a:p>
      </dgm:t>
    </dgm:pt>
    <dgm:pt modelId="{D10125B8-3907-4EFA-9A83-91BB780481D7}" type="parTrans" cxnId="{EADB3EE8-E4A1-42C0-8CA0-6FF51EB3ED83}">
      <dgm:prSet/>
      <dgm:spPr/>
      <dgm:t>
        <a:bodyPr/>
        <a:lstStyle/>
        <a:p>
          <a:endParaRPr lang="ru-RU" sz="2000"/>
        </a:p>
      </dgm:t>
    </dgm:pt>
    <dgm:pt modelId="{495096FD-EF3A-4A91-800A-3F6FBDFA0495}" type="sibTrans" cxnId="{EADB3EE8-E4A1-42C0-8CA0-6FF51EB3ED83}">
      <dgm:prSet/>
      <dgm:spPr/>
      <dgm:t>
        <a:bodyPr/>
        <a:lstStyle/>
        <a:p>
          <a:endParaRPr lang="ru-RU" sz="2000"/>
        </a:p>
      </dgm:t>
    </dgm:pt>
    <dgm:pt modelId="{1A1AA46C-EDB2-48D2-8D71-8249C4BBC82A}">
      <dgm:prSet phldrT="[Текст]" custT="1"/>
      <dgm:spPr/>
      <dgm:t>
        <a:bodyPr/>
        <a:lstStyle/>
        <a:p>
          <a:r>
            <a:rPr lang="ru-RU" sz="1200" dirty="0"/>
            <a:t>Непрерывность</a:t>
          </a:r>
        </a:p>
      </dgm:t>
    </dgm:pt>
    <dgm:pt modelId="{DA31E934-6F94-4041-9AD5-344B99E91DEC}" type="parTrans" cxnId="{91BE4785-54B4-4F76-975C-41BECD5308AC}">
      <dgm:prSet/>
      <dgm:spPr/>
      <dgm:t>
        <a:bodyPr/>
        <a:lstStyle/>
        <a:p>
          <a:endParaRPr lang="ru-RU" sz="2000"/>
        </a:p>
      </dgm:t>
    </dgm:pt>
    <dgm:pt modelId="{A59ACC91-93D8-4C8E-9DD9-4A91ACC2B246}" type="sibTrans" cxnId="{91BE4785-54B4-4F76-975C-41BECD5308AC}">
      <dgm:prSet/>
      <dgm:spPr/>
      <dgm:t>
        <a:bodyPr/>
        <a:lstStyle/>
        <a:p>
          <a:endParaRPr lang="ru-RU" sz="2000"/>
        </a:p>
      </dgm:t>
    </dgm:pt>
    <dgm:pt modelId="{5A459E2B-C94D-4069-8457-B54A5436BE09}">
      <dgm:prSet phldrT="[Текст]" custT="1"/>
      <dgm:spPr/>
      <dgm:t>
        <a:bodyPr/>
        <a:lstStyle/>
        <a:p>
          <a:r>
            <a:rPr lang="ru-RU" sz="1800" dirty="0"/>
            <a:t>Принципы процесса обучения</a:t>
          </a:r>
        </a:p>
      </dgm:t>
    </dgm:pt>
    <dgm:pt modelId="{136462C5-0E0F-4B37-B932-6A4A19E2972F}" type="parTrans" cxnId="{584A87A5-C801-4D66-ACAE-8BDA64E73560}">
      <dgm:prSet/>
      <dgm:spPr/>
      <dgm:t>
        <a:bodyPr/>
        <a:lstStyle/>
        <a:p>
          <a:endParaRPr lang="ru-RU" sz="2000"/>
        </a:p>
      </dgm:t>
    </dgm:pt>
    <dgm:pt modelId="{AD3F6837-E67E-4629-8079-ACBAE8ACD2BB}" type="sibTrans" cxnId="{584A87A5-C801-4D66-ACAE-8BDA64E73560}">
      <dgm:prSet/>
      <dgm:spPr/>
      <dgm:t>
        <a:bodyPr/>
        <a:lstStyle/>
        <a:p>
          <a:endParaRPr lang="ru-RU" sz="2000"/>
        </a:p>
      </dgm:t>
    </dgm:pt>
    <dgm:pt modelId="{B2AA254F-FD69-4290-B4CB-9D31C66467EC}">
      <dgm:prSet phldrT="[Текст]" custT="1"/>
      <dgm:spPr/>
      <dgm:t>
        <a:bodyPr/>
        <a:lstStyle/>
        <a:p>
          <a:r>
            <a:rPr lang="ru-RU" sz="1200" dirty="0"/>
            <a:t>Сочетание различных форм, методов и технологи</a:t>
          </a:r>
        </a:p>
      </dgm:t>
    </dgm:pt>
    <dgm:pt modelId="{FC0723FF-192A-4509-AEE6-176EA45F2888}" type="parTrans" cxnId="{59A1A93B-776E-4EBF-A801-1FE1C852862C}">
      <dgm:prSet/>
      <dgm:spPr/>
      <dgm:t>
        <a:bodyPr/>
        <a:lstStyle/>
        <a:p>
          <a:endParaRPr lang="ru-RU" sz="2000"/>
        </a:p>
      </dgm:t>
    </dgm:pt>
    <dgm:pt modelId="{110709E1-033F-4BB8-BC31-2EE1EE73D367}" type="sibTrans" cxnId="{59A1A93B-776E-4EBF-A801-1FE1C852862C}">
      <dgm:prSet/>
      <dgm:spPr/>
      <dgm:t>
        <a:bodyPr/>
        <a:lstStyle/>
        <a:p>
          <a:endParaRPr lang="ru-RU" sz="2000"/>
        </a:p>
      </dgm:t>
    </dgm:pt>
    <dgm:pt modelId="{40763BA4-B2F4-4788-9A8A-1F7938C3AA92}">
      <dgm:prSet phldrT="[Текст]" custT="1"/>
      <dgm:spPr/>
      <dgm:t>
        <a:bodyPr/>
        <a:lstStyle/>
        <a:p>
          <a:r>
            <a:rPr lang="ru-RU" sz="1800" dirty="0"/>
            <a:t>Принцип выстраивания системы обучения</a:t>
          </a:r>
        </a:p>
      </dgm:t>
    </dgm:pt>
    <dgm:pt modelId="{996A1C47-3FB0-4671-B3EA-F0374EDBA3E3}" type="parTrans" cxnId="{5966BEB8-672C-4280-96C8-758564F5F320}">
      <dgm:prSet/>
      <dgm:spPr/>
      <dgm:t>
        <a:bodyPr/>
        <a:lstStyle/>
        <a:p>
          <a:endParaRPr lang="ru-RU" sz="2000"/>
        </a:p>
      </dgm:t>
    </dgm:pt>
    <dgm:pt modelId="{A1045F8B-B8BE-4D74-9332-182A5B425D5A}" type="sibTrans" cxnId="{5966BEB8-672C-4280-96C8-758564F5F320}">
      <dgm:prSet/>
      <dgm:spPr/>
      <dgm:t>
        <a:bodyPr/>
        <a:lstStyle/>
        <a:p>
          <a:endParaRPr lang="ru-RU" sz="2000"/>
        </a:p>
      </dgm:t>
    </dgm:pt>
    <dgm:pt modelId="{C0887495-5222-4179-BD34-8DE287AD9EC6}">
      <dgm:prSet phldrT="[Текст]" custT="1"/>
      <dgm:spPr/>
      <dgm:t>
        <a:bodyPr/>
        <a:lstStyle/>
        <a:p>
          <a:r>
            <a:rPr lang="ru-RU" sz="1200" dirty="0"/>
            <a:t>Поддержка и вовлеченность руководства</a:t>
          </a:r>
        </a:p>
      </dgm:t>
    </dgm:pt>
    <dgm:pt modelId="{6930D8E5-023A-47DA-AC15-4C20BAC8E528}" type="parTrans" cxnId="{99C73291-4491-41F5-A8BD-BEF67A5E0079}">
      <dgm:prSet/>
      <dgm:spPr/>
      <dgm:t>
        <a:bodyPr/>
        <a:lstStyle/>
        <a:p>
          <a:endParaRPr lang="ru-RU" sz="2000"/>
        </a:p>
      </dgm:t>
    </dgm:pt>
    <dgm:pt modelId="{D486E2E4-8012-4E41-B87D-01CABDA708E5}" type="sibTrans" cxnId="{99C73291-4491-41F5-A8BD-BEF67A5E0079}">
      <dgm:prSet/>
      <dgm:spPr/>
      <dgm:t>
        <a:bodyPr/>
        <a:lstStyle/>
        <a:p>
          <a:endParaRPr lang="ru-RU" sz="2000"/>
        </a:p>
      </dgm:t>
    </dgm:pt>
    <dgm:pt modelId="{83C514C5-966B-492D-BF83-FCC8B682950C}">
      <dgm:prSet phldrT="[Текст]" custT="1"/>
      <dgm:spPr/>
      <dgm:t>
        <a:bodyPr/>
        <a:lstStyle/>
        <a:p>
          <a:r>
            <a:rPr lang="ru-RU" sz="1800" dirty="0"/>
            <a:t>Принципы развития обучения </a:t>
          </a:r>
        </a:p>
      </dgm:t>
    </dgm:pt>
    <dgm:pt modelId="{89A9473D-2629-4703-AE8D-8417F5651C4A}" type="parTrans" cxnId="{C304F306-1D26-479D-BB69-3617FF717A6A}">
      <dgm:prSet/>
      <dgm:spPr/>
      <dgm:t>
        <a:bodyPr/>
        <a:lstStyle/>
        <a:p>
          <a:endParaRPr lang="ru-RU" sz="2000"/>
        </a:p>
      </dgm:t>
    </dgm:pt>
    <dgm:pt modelId="{2AE706E4-085A-4379-805A-1C6E8B00A6C6}" type="sibTrans" cxnId="{C304F306-1D26-479D-BB69-3617FF717A6A}">
      <dgm:prSet/>
      <dgm:spPr/>
      <dgm:t>
        <a:bodyPr/>
        <a:lstStyle/>
        <a:p>
          <a:endParaRPr lang="ru-RU" sz="2000"/>
        </a:p>
      </dgm:t>
    </dgm:pt>
    <dgm:pt modelId="{7D1ED62A-678E-4991-92F4-7D9EBB4CDD71}">
      <dgm:prSet phldrT="[Текст]" custT="1"/>
      <dgm:spPr/>
      <dgm:t>
        <a:bodyPr/>
        <a:lstStyle/>
        <a:p>
          <a:r>
            <a:rPr lang="ru-RU" sz="1200" dirty="0"/>
            <a:t>Регулярность</a:t>
          </a:r>
        </a:p>
      </dgm:t>
    </dgm:pt>
    <dgm:pt modelId="{19D9D505-C3AF-43E0-B5C4-D65630138C48}" type="parTrans" cxnId="{94F41423-723C-4ED1-B74E-4B824844C89B}">
      <dgm:prSet/>
      <dgm:spPr/>
      <dgm:t>
        <a:bodyPr/>
        <a:lstStyle/>
        <a:p>
          <a:endParaRPr lang="ru-RU" sz="2000"/>
        </a:p>
      </dgm:t>
    </dgm:pt>
    <dgm:pt modelId="{BA162D43-FE7A-4A49-B682-1B30E70A8392}" type="sibTrans" cxnId="{94F41423-723C-4ED1-B74E-4B824844C89B}">
      <dgm:prSet/>
      <dgm:spPr/>
      <dgm:t>
        <a:bodyPr/>
        <a:lstStyle/>
        <a:p>
          <a:endParaRPr lang="ru-RU" sz="2000"/>
        </a:p>
      </dgm:t>
    </dgm:pt>
    <dgm:pt modelId="{A1FD9507-152E-4515-9BDC-1810717CBD82}">
      <dgm:prSet phldrT="[Текст]" custT="1"/>
      <dgm:spPr/>
      <dgm:t>
        <a:bodyPr/>
        <a:lstStyle/>
        <a:p>
          <a:r>
            <a:rPr lang="ru-RU" sz="1100" dirty="0"/>
            <a:t>Соответствие целям и условиям организации</a:t>
          </a:r>
        </a:p>
      </dgm:t>
    </dgm:pt>
    <dgm:pt modelId="{E8D6C5E5-5A16-48DC-8F39-89C819AF0441}" type="parTrans" cxnId="{0C71A783-7082-4559-90F7-BFCE35AB17C1}">
      <dgm:prSet/>
      <dgm:spPr/>
      <dgm:t>
        <a:bodyPr/>
        <a:lstStyle/>
        <a:p>
          <a:endParaRPr lang="ru-RU" sz="2000"/>
        </a:p>
      </dgm:t>
    </dgm:pt>
    <dgm:pt modelId="{1AA8C11A-53B1-4289-8FD2-BAAA3C6C52F4}" type="sibTrans" cxnId="{0C71A783-7082-4559-90F7-BFCE35AB17C1}">
      <dgm:prSet/>
      <dgm:spPr/>
      <dgm:t>
        <a:bodyPr/>
        <a:lstStyle/>
        <a:p>
          <a:endParaRPr lang="ru-RU" sz="2000"/>
        </a:p>
      </dgm:t>
    </dgm:pt>
    <dgm:pt modelId="{68A4E03F-290E-498D-AFF4-9C12148E629A}">
      <dgm:prSet phldrT="[Текст]" custT="1"/>
      <dgm:spPr/>
      <dgm:t>
        <a:bodyPr/>
        <a:lstStyle/>
        <a:p>
          <a:r>
            <a:rPr lang="ru-RU" sz="1200" dirty="0"/>
            <a:t>Мотивация</a:t>
          </a:r>
        </a:p>
      </dgm:t>
    </dgm:pt>
    <dgm:pt modelId="{456C96E1-F74C-40A3-948A-722CB30B870F}" type="parTrans" cxnId="{484013E6-8854-4CCC-AA92-E896AA25F895}">
      <dgm:prSet/>
      <dgm:spPr/>
      <dgm:t>
        <a:bodyPr/>
        <a:lstStyle/>
        <a:p>
          <a:endParaRPr lang="ru-RU" sz="2000"/>
        </a:p>
      </dgm:t>
    </dgm:pt>
    <dgm:pt modelId="{2FC0F822-181D-4FBB-BF74-A5B300823DE7}" type="sibTrans" cxnId="{484013E6-8854-4CCC-AA92-E896AA25F895}">
      <dgm:prSet/>
      <dgm:spPr/>
      <dgm:t>
        <a:bodyPr/>
        <a:lstStyle/>
        <a:p>
          <a:endParaRPr lang="ru-RU" sz="2000"/>
        </a:p>
      </dgm:t>
    </dgm:pt>
    <dgm:pt modelId="{FF6C8ABC-D48F-45A0-87E3-35128ADD0760}">
      <dgm:prSet phldrT="[Текст]" custT="1"/>
      <dgm:spPr/>
      <dgm:t>
        <a:bodyPr/>
        <a:lstStyle/>
        <a:p>
          <a:r>
            <a:rPr lang="ru-RU" sz="1200" dirty="0"/>
            <a:t>Контроль обучения и оценка эффективности</a:t>
          </a:r>
        </a:p>
      </dgm:t>
    </dgm:pt>
    <dgm:pt modelId="{9CE362A0-D2B1-4EBF-AB90-88E4F8FD351E}" type="parTrans" cxnId="{C15108A3-57E3-46C6-83A9-7943487ABB9B}">
      <dgm:prSet/>
      <dgm:spPr/>
      <dgm:t>
        <a:bodyPr/>
        <a:lstStyle/>
        <a:p>
          <a:endParaRPr lang="ru-RU" sz="2000"/>
        </a:p>
      </dgm:t>
    </dgm:pt>
    <dgm:pt modelId="{663923E9-0BC6-468D-95AD-06E2C29BABCF}" type="sibTrans" cxnId="{C15108A3-57E3-46C6-83A9-7943487ABB9B}">
      <dgm:prSet/>
      <dgm:spPr/>
      <dgm:t>
        <a:bodyPr/>
        <a:lstStyle/>
        <a:p>
          <a:endParaRPr lang="ru-RU" sz="2000"/>
        </a:p>
      </dgm:t>
    </dgm:pt>
    <dgm:pt modelId="{B94DFD8C-4079-4C24-8EB7-95C68F4F1ACB}">
      <dgm:prSet phldrT="[Текст]" custT="1"/>
      <dgm:spPr/>
      <dgm:t>
        <a:bodyPr/>
        <a:lstStyle/>
        <a:p>
          <a:r>
            <a:rPr lang="ru-RU" sz="1200" dirty="0"/>
            <a:t>Практическая направленность</a:t>
          </a:r>
        </a:p>
      </dgm:t>
    </dgm:pt>
    <dgm:pt modelId="{D4CE7D07-17F8-4056-808C-7FAB7B7220C7}" type="parTrans" cxnId="{4EEB0B43-1069-47D7-B74E-93255CEE6C8D}">
      <dgm:prSet/>
      <dgm:spPr/>
      <dgm:t>
        <a:bodyPr/>
        <a:lstStyle/>
        <a:p>
          <a:endParaRPr lang="ru-RU" sz="2000"/>
        </a:p>
      </dgm:t>
    </dgm:pt>
    <dgm:pt modelId="{92DC6F52-235B-46D0-9B9C-086580A45110}" type="sibTrans" cxnId="{4EEB0B43-1069-47D7-B74E-93255CEE6C8D}">
      <dgm:prSet/>
      <dgm:spPr/>
      <dgm:t>
        <a:bodyPr/>
        <a:lstStyle/>
        <a:p>
          <a:endParaRPr lang="ru-RU" sz="2000"/>
        </a:p>
      </dgm:t>
    </dgm:pt>
    <dgm:pt modelId="{512994B9-AD66-461C-A6EA-B50D0B2A160F}">
      <dgm:prSet phldrT="[Текст]" custT="1"/>
      <dgm:spPr/>
      <dgm:t>
        <a:bodyPr/>
        <a:lstStyle/>
        <a:p>
          <a:r>
            <a:rPr lang="ru-RU" sz="1200" dirty="0"/>
            <a:t>Обратная связь</a:t>
          </a:r>
        </a:p>
      </dgm:t>
    </dgm:pt>
    <dgm:pt modelId="{21127AFA-D923-4F6A-BC21-5243CEBC389D}" type="parTrans" cxnId="{E69D64E9-6205-4685-B9AA-55419068D1C5}">
      <dgm:prSet/>
      <dgm:spPr/>
      <dgm:t>
        <a:bodyPr/>
        <a:lstStyle/>
        <a:p>
          <a:endParaRPr lang="ru-RU" sz="2000"/>
        </a:p>
      </dgm:t>
    </dgm:pt>
    <dgm:pt modelId="{03E9DBC3-4ABA-46E3-B8B1-51804C479D0F}" type="sibTrans" cxnId="{E69D64E9-6205-4685-B9AA-55419068D1C5}">
      <dgm:prSet/>
      <dgm:spPr/>
      <dgm:t>
        <a:bodyPr/>
        <a:lstStyle/>
        <a:p>
          <a:endParaRPr lang="ru-RU" sz="2000"/>
        </a:p>
      </dgm:t>
    </dgm:pt>
    <dgm:pt modelId="{1ABAFE9A-2703-4746-838A-865FA2F43D6F}">
      <dgm:prSet phldrT="[Текст]" custT="1"/>
      <dgm:spPr/>
      <dgm:t>
        <a:bodyPr/>
        <a:lstStyle/>
        <a:p>
          <a:r>
            <a:rPr lang="ru-RU" sz="1200" dirty="0"/>
            <a:t>Востребованность знании и навыков, полученных в результате обучения </a:t>
          </a:r>
        </a:p>
      </dgm:t>
    </dgm:pt>
    <dgm:pt modelId="{10CF7A84-7765-4629-B270-C3BA391C289F}" type="parTrans" cxnId="{C19935F4-B573-47C5-9991-43DB2390F10C}">
      <dgm:prSet/>
      <dgm:spPr/>
      <dgm:t>
        <a:bodyPr/>
        <a:lstStyle/>
        <a:p>
          <a:endParaRPr lang="ru-RU" sz="2000"/>
        </a:p>
      </dgm:t>
    </dgm:pt>
    <dgm:pt modelId="{B3E3B2E6-1727-44C8-B3A2-550E4AF6A719}" type="sibTrans" cxnId="{C19935F4-B573-47C5-9991-43DB2390F10C}">
      <dgm:prSet/>
      <dgm:spPr/>
      <dgm:t>
        <a:bodyPr/>
        <a:lstStyle/>
        <a:p>
          <a:endParaRPr lang="ru-RU" sz="2000"/>
        </a:p>
      </dgm:t>
    </dgm:pt>
    <dgm:pt modelId="{15B09208-667A-447D-BE9C-4AC96B14B03F}">
      <dgm:prSet phldrT="[Текст]" custT="1"/>
      <dgm:spPr/>
      <dgm:t>
        <a:bodyPr/>
        <a:lstStyle/>
        <a:p>
          <a:r>
            <a:rPr lang="ru-RU" sz="1200" dirty="0"/>
            <a:t>Взаимосвязь между интересами получателей социальных услуг, сотрудников и учреждения </a:t>
          </a:r>
        </a:p>
      </dgm:t>
    </dgm:pt>
    <dgm:pt modelId="{70C707B2-95E3-4E42-98AD-24FAFC8B34A3}" type="parTrans" cxnId="{2AEB5540-3A16-40A7-B5D6-784C42B08DA3}">
      <dgm:prSet/>
      <dgm:spPr/>
      <dgm:t>
        <a:bodyPr/>
        <a:lstStyle/>
        <a:p>
          <a:endParaRPr lang="ru-RU" sz="2000"/>
        </a:p>
      </dgm:t>
    </dgm:pt>
    <dgm:pt modelId="{261F88CA-149C-4C18-9C72-C2D19AA45069}" type="sibTrans" cxnId="{2AEB5540-3A16-40A7-B5D6-784C42B08DA3}">
      <dgm:prSet/>
      <dgm:spPr/>
      <dgm:t>
        <a:bodyPr/>
        <a:lstStyle/>
        <a:p>
          <a:endParaRPr lang="ru-RU" sz="2000"/>
        </a:p>
      </dgm:t>
    </dgm:pt>
    <dgm:pt modelId="{9B20D828-779D-4767-A99C-E7582CE48573}">
      <dgm:prSet phldrT="[Текст]" custT="1"/>
      <dgm:spPr/>
      <dgm:t>
        <a:bodyPr/>
        <a:lstStyle/>
        <a:p>
          <a:r>
            <a:rPr lang="ru-RU" sz="1200" dirty="0"/>
            <a:t>Инновационность</a:t>
          </a:r>
        </a:p>
      </dgm:t>
    </dgm:pt>
    <dgm:pt modelId="{834E32E5-43E0-4F97-B5C1-51E6734B2DA1}" type="parTrans" cxnId="{C640D760-06E6-4B97-AB1B-4F32FC4A2F34}">
      <dgm:prSet/>
      <dgm:spPr/>
      <dgm:t>
        <a:bodyPr/>
        <a:lstStyle/>
        <a:p>
          <a:endParaRPr lang="ru-RU" sz="2000"/>
        </a:p>
      </dgm:t>
    </dgm:pt>
    <dgm:pt modelId="{B71557AD-0797-4C33-858C-3F4C541F31D5}" type="sibTrans" cxnId="{C640D760-06E6-4B97-AB1B-4F32FC4A2F34}">
      <dgm:prSet/>
      <dgm:spPr/>
      <dgm:t>
        <a:bodyPr/>
        <a:lstStyle/>
        <a:p>
          <a:endParaRPr lang="ru-RU" sz="2000"/>
        </a:p>
      </dgm:t>
    </dgm:pt>
    <dgm:pt modelId="{840B1FEE-3648-4A4C-A1E9-0388FAB58810}">
      <dgm:prSet phldrT="[Текст]" custT="1"/>
      <dgm:spPr/>
      <dgm:t>
        <a:bodyPr/>
        <a:lstStyle/>
        <a:p>
          <a:r>
            <a:rPr lang="ru-RU" sz="1200" dirty="0"/>
            <a:t>Взаимосвязь обучения с системой управления учреждением в целом</a:t>
          </a:r>
        </a:p>
      </dgm:t>
    </dgm:pt>
    <dgm:pt modelId="{683F2EA5-EBE6-4572-BDF7-C5BE0C4774D7}" type="parTrans" cxnId="{EC449E61-9312-4FBB-8C61-B3C3A85997F7}">
      <dgm:prSet/>
      <dgm:spPr/>
      <dgm:t>
        <a:bodyPr/>
        <a:lstStyle/>
        <a:p>
          <a:endParaRPr lang="ru-RU" sz="2000"/>
        </a:p>
      </dgm:t>
    </dgm:pt>
    <dgm:pt modelId="{26CADAAA-6D32-4A9F-9A6E-E9F3696B69CE}" type="sibTrans" cxnId="{EC449E61-9312-4FBB-8C61-B3C3A85997F7}">
      <dgm:prSet/>
      <dgm:spPr/>
      <dgm:t>
        <a:bodyPr/>
        <a:lstStyle/>
        <a:p>
          <a:endParaRPr lang="ru-RU" sz="2000"/>
        </a:p>
      </dgm:t>
    </dgm:pt>
    <dgm:pt modelId="{4AE6AA06-B2BD-4170-8171-04B539206975}">
      <dgm:prSet phldrT="[Текст]" custT="1"/>
      <dgm:spPr/>
      <dgm:t>
        <a:bodyPr/>
        <a:lstStyle/>
        <a:p>
          <a:r>
            <a:rPr lang="ru-RU" sz="1200" dirty="0"/>
            <a:t>Планирование</a:t>
          </a:r>
        </a:p>
      </dgm:t>
    </dgm:pt>
    <dgm:pt modelId="{715C5A23-65B7-40C1-A8CC-826CD5ADA2A3}" type="parTrans" cxnId="{0E6D1D33-7181-45FD-A009-98B61187CF3D}">
      <dgm:prSet/>
      <dgm:spPr/>
      <dgm:t>
        <a:bodyPr/>
        <a:lstStyle/>
        <a:p>
          <a:endParaRPr lang="ru-RU" sz="2000"/>
        </a:p>
      </dgm:t>
    </dgm:pt>
    <dgm:pt modelId="{76BA26BD-DD20-4755-A04D-AF4208B6C43A}" type="sibTrans" cxnId="{0E6D1D33-7181-45FD-A009-98B61187CF3D}">
      <dgm:prSet/>
      <dgm:spPr/>
      <dgm:t>
        <a:bodyPr/>
        <a:lstStyle/>
        <a:p>
          <a:endParaRPr lang="ru-RU" sz="2000"/>
        </a:p>
      </dgm:t>
    </dgm:pt>
    <dgm:pt modelId="{36993993-29A5-4610-9C26-5EC92FD5B79D}" type="pres">
      <dgm:prSet presAssocID="{90A74797-A236-4B65-8C33-A8959F8608F0}" presName="Name0" presStyleCnt="0">
        <dgm:presLayoutVars>
          <dgm:dir/>
          <dgm:animLvl val="lvl"/>
          <dgm:resizeHandles val="exact"/>
        </dgm:presLayoutVars>
      </dgm:prSet>
      <dgm:spPr/>
    </dgm:pt>
    <dgm:pt modelId="{03619115-92F5-4336-93E1-077EC49A33C9}" type="pres">
      <dgm:prSet presAssocID="{83C514C5-966B-492D-BF83-FCC8B682950C}" presName="boxAndChildren" presStyleCnt="0"/>
      <dgm:spPr/>
    </dgm:pt>
    <dgm:pt modelId="{B0CA6806-2AD1-4B96-BB1A-1A63A6784071}" type="pres">
      <dgm:prSet presAssocID="{83C514C5-966B-492D-BF83-FCC8B682950C}" presName="parentTextBox" presStyleLbl="node1" presStyleIdx="0" presStyleCnt="4"/>
      <dgm:spPr/>
    </dgm:pt>
    <dgm:pt modelId="{C9837FD1-D47B-4941-94A5-1162A57F6D9C}" type="pres">
      <dgm:prSet presAssocID="{83C514C5-966B-492D-BF83-FCC8B682950C}" presName="entireBox" presStyleLbl="node1" presStyleIdx="0" presStyleCnt="4"/>
      <dgm:spPr/>
    </dgm:pt>
    <dgm:pt modelId="{C31AF31A-2DFC-43BB-9A32-52753189F1E9}" type="pres">
      <dgm:prSet presAssocID="{83C514C5-966B-492D-BF83-FCC8B682950C}" presName="descendantBox" presStyleCnt="0"/>
      <dgm:spPr/>
    </dgm:pt>
    <dgm:pt modelId="{AC50D566-1C38-4B4F-B23E-550B34140EA5}" type="pres">
      <dgm:prSet presAssocID="{9B20D828-779D-4767-A99C-E7582CE48573}" presName="childTextBox" presStyleLbl="fgAccFollowNode1" presStyleIdx="0" presStyleCnt="15">
        <dgm:presLayoutVars>
          <dgm:bulletEnabled val="1"/>
        </dgm:presLayoutVars>
      </dgm:prSet>
      <dgm:spPr/>
    </dgm:pt>
    <dgm:pt modelId="{9126D717-F5E2-4C2D-96B3-02041F221F62}" type="pres">
      <dgm:prSet presAssocID="{4AE6AA06-B2BD-4170-8171-04B539206975}" presName="childTextBox" presStyleLbl="fgAccFollowNode1" presStyleIdx="1" presStyleCnt="15">
        <dgm:presLayoutVars>
          <dgm:bulletEnabled val="1"/>
        </dgm:presLayoutVars>
      </dgm:prSet>
      <dgm:spPr/>
    </dgm:pt>
    <dgm:pt modelId="{06F9245D-6C64-4A08-BC20-595FFC786416}" type="pres">
      <dgm:prSet presAssocID="{840B1FEE-3648-4A4C-A1E9-0388FAB58810}" presName="childTextBox" presStyleLbl="fgAccFollowNode1" presStyleIdx="2" presStyleCnt="15">
        <dgm:presLayoutVars>
          <dgm:bulletEnabled val="1"/>
        </dgm:presLayoutVars>
      </dgm:prSet>
      <dgm:spPr/>
    </dgm:pt>
    <dgm:pt modelId="{79496DC1-AFA0-410B-8041-BD79C5A08F78}" type="pres">
      <dgm:prSet presAssocID="{A1045F8B-B8BE-4D74-9332-182A5B425D5A}" presName="sp" presStyleCnt="0"/>
      <dgm:spPr/>
    </dgm:pt>
    <dgm:pt modelId="{EE4DB856-306B-446F-BE9E-2EA83EE01233}" type="pres">
      <dgm:prSet presAssocID="{40763BA4-B2F4-4788-9A8A-1F7938C3AA92}" presName="arrowAndChildren" presStyleCnt="0"/>
      <dgm:spPr/>
    </dgm:pt>
    <dgm:pt modelId="{11F41F05-E744-4F3E-9B43-840CE9F99EAB}" type="pres">
      <dgm:prSet presAssocID="{40763BA4-B2F4-4788-9A8A-1F7938C3AA92}" presName="parentTextArrow" presStyleLbl="node1" presStyleIdx="0" presStyleCnt="4"/>
      <dgm:spPr/>
    </dgm:pt>
    <dgm:pt modelId="{0C8126EC-D27C-4648-8140-804AF1B1B439}" type="pres">
      <dgm:prSet presAssocID="{40763BA4-B2F4-4788-9A8A-1F7938C3AA92}" presName="arrow" presStyleLbl="node1" presStyleIdx="1" presStyleCnt="4"/>
      <dgm:spPr/>
    </dgm:pt>
    <dgm:pt modelId="{BD554C52-6FC3-4254-A833-88AB3DFE06CC}" type="pres">
      <dgm:prSet presAssocID="{40763BA4-B2F4-4788-9A8A-1F7938C3AA92}" presName="descendantArrow" presStyleCnt="0"/>
      <dgm:spPr/>
    </dgm:pt>
    <dgm:pt modelId="{305B845E-DCCD-457D-94C8-CC8844E9F883}" type="pres">
      <dgm:prSet presAssocID="{C0887495-5222-4179-BD34-8DE287AD9EC6}" presName="childTextArrow" presStyleLbl="fgAccFollowNode1" presStyleIdx="3" presStyleCnt="15">
        <dgm:presLayoutVars>
          <dgm:bulletEnabled val="1"/>
        </dgm:presLayoutVars>
      </dgm:prSet>
      <dgm:spPr/>
    </dgm:pt>
    <dgm:pt modelId="{56C3DE88-B139-4B35-B6F4-632297546B1D}" type="pres">
      <dgm:prSet presAssocID="{15B09208-667A-447D-BE9C-4AC96B14B03F}" presName="childTextArrow" presStyleLbl="fgAccFollowNode1" presStyleIdx="4" presStyleCnt="15">
        <dgm:presLayoutVars>
          <dgm:bulletEnabled val="1"/>
        </dgm:presLayoutVars>
      </dgm:prSet>
      <dgm:spPr/>
    </dgm:pt>
    <dgm:pt modelId="{8547D9C7-5BB5-42EF-A17E-C26348B75096}" type="pres">
      <dgm:prSet presAssocID="{1ABAFE9A-2703-4746-838A-865FA2F43D6F}" presName="childTextArrow" presStyleLbl="fgAccFollowNode1" presStyleIdx="5" presStyleCnt="15">
        <dgm:presLayoutVars>
          <dgm:bulletEnabled val="1"/>
        </dgm:presLayoutVars>
      </dgm:prSet>
      <dgm:spPr/>
    </dgm:pt>
    <dgm:pt modelId="{E63958E2-40BD-415F-9443-6F581769691E}" type="pres">
      <dgm:prSet presAssocID="{AD3F6837-E67E-4629-8079-ACBAE8ACD2BB}" presName="sp" presStyleCnt="0"/>
      <dgm:spPr/>
    </dgm:pt>
    <dgm:pt modelId="{C28F8E34-E20A-43F1-896B-8C9CC02C5A6E}" type="pres">
      <dgm:prSet presAssocID="{5A459E2B-C94D-4069-8457-B54A5436BE09}" presName="arrowAndChildren" presStyleCnt="0"/>
      <dgm:spPr/>
    </dgm:pt>
    <dgm:pt modelId="{8B5C3E73-7DD6-4EA3-957E-753B2E0B2C96}" type="pres">
      <dgm:prSet presAssocID="{5A459E2B-C94D-4069-8457-B54A5436BE09}" presName="parentTextArrow" presStyleLbl="node1" presStyleIdx="1" presStyleCnt="4"/>
      <dgm:spPr/>
    </dgm:pt>
    <dgm:pt modelId="{A25F276F-3F9A-4F8B-9E9E-AB5602C6CE2D}" type="pres">
      <dgm:prSet presAssocID="{5A459E2B-C94D-4069-8457-B54A5436BE09}" presName="arrow" presStyleLbl="node1" presStyleIdx="2" presStyleCnt="4"/>
      <dgm:spPr/>
    </dgm:pt>
    <dgm:pt modelId="{86B09618-A933-4E7A-9A3D-10DE5943171F}" type="pres">
      <dgm:prSet presAssocID="{5A459E2B-C94D-4069-8457-B54A5436BE09}" presName="descendantArrow" presStyleCnt="0"/>
      <dgm:spPr/>
    </dgm:pt>
    <dgm:pt modelId="{0D6EB561-FD5C-435D-925C-512638FEDC26}" type="pres">
      <dgm:prSet presAssocID="{B2AA254F-FD69-4290-B4CB-9D31C66467EC}" presName="childTextArrow" presStyleLbl="fgAccFollowNode1" presStyleIdx="6" presStyleCnt="15">
        <dgm:presLayoutVars>
          <dgm:bulletEnabled val="1"/>
        </dgm:presLayoutVars>
      </dgm:prSet>
      <dgm:spPr/>
    </dgm:pt>
    <dgm:pt modelId="{8D79E43C-72B2-4C27-84B4-E9B91F0B2498}" type="pres">
      <dgm:prSet presAssocID="{B94DFD8C-4079-4C24-8EB7-95C68F4F1ACB}" presName="childTextArrow" presStyleLbl="fgAccFollowNode1" presStyleIdx="7" presStyleCnt="15">
        <dgm:presLayoutVars>
          <dgm:bulletEnabled val="1"/>
        </dgm:presLayoutVars>
      </dgm:prSet>
      <dgm:spPr/>
    </dgm:pt>
    <dgm:pt modelId="{AB7241B5-FA37-4088-882C-187CE81BA713}" type="pres">
      <dgm:prSet presAssocID="{512994B9-AD66-461C-A6EA-B50D0B2A160F}" presName="childTextArrow" presStyleLbl="fgAccFollowNode1" presStyleIdx="8" presStyleCnt="15">
        <dgm:presLayoutVars>
          <dgm:bulletEnabled val="1"/>
        </dgm:presLayoutVars>
      </dgm:prSet>
      <dgm:spPr/>
    </dgm:pt>
    <dgm:pt modelId="{3C7FA0D9-BEA5-4BE6-910B-9B14DB0FCDD2}" type="pres">
      <dgm:prSet presAssocID="{0BA10EE6-BCFA-488D-88AA-3E2421214997}" presName="sp" presStyleCnt="0"/>
      <dgm:spPr/>
    </dgm:pt>
    <dgm:pt modelId="{CC81EA84-31C1-4BD0-850A-C4A641FA3D55}" type="pres">
      <dgm:prSet presAssocID="{E7429817-B1BF-4081-BF16-08ECFF644670}" presName="arrowAndChildren" presStyleCnt="0"/>
      <dgm:spPr/>
    </dgm:pt>
    <dgm:pt modelId="{AE2F17A2-26F0-4923-8A82-FB9E89909729}" type="pres">
      <dgm:prSet presAssocID="{E7429817-B1BF-4081-BF16-08ECFF644670}" presName="parentTextArrow" presStyleLbl="node1" presStyleIdx="2" presStyleCnt="4"/>
      <dgm:spPr/>
    </dgm:pt>
    <dgm:pt modelId="{4DEEB4D1-BD5D-456A-9102-2528C0082600}" type="pres">
      <dgm:prSet presAssocID="{E7429817-B1BF-4081-BF16-08ECFF644670}" presName="arrow" presStyleLbl="node1" presStyleIdx="3" presStyleCnt="4"/>
      <dgm:spPr/>
    </dgm:pt>
    <dgm:pt modelId="{138EB8BD-E39C-4233-BD6D-2B05B4C612FC}" type="pres">
      <dgm:prSet presAssocID="{E7429817-B1BF-4081-BF16-08ECFF644670}" presName="descendantArrow" presStyleCnt="0"/>
      <dgm:spPr/>
    </dgm:pt>
    <dgm:pt modelId="{1883E52F-C31A-453B-9E2F-74EBE48B8C42}" type="pres">
      <dgm:prSet presAssocID="{E9FAF479-E25B-4745-BDB7-1B57FC804F91}" presName="childTextArrow" presStyleLbl="fgAccFollowNode1" presStyleIdx="9" presStyleCnt="15">
        <dgm:presLayoutVars>
          <dgm:bulletEnabled val="1"/>
        </dgm:presLayoutVars>
      </dgm:prSet>
      <dgm:spPr/>
    </dgm:pt>
    <dgm:pt modelId="{001312CF-2B8E-4BCB-BD9D-E0BF50A60E2C}" type="pres">
      <dgm:prSet presAssocID="{1A1AA46C-EDB2-48D2-8D71-8249C4BBC82A}" presName="childTextArrow" presStyleLbl="fgAccFollowNode1" presStyleIdx="10" presStyleCnt="15">
        <dgm:presLayoutVars>
          <dgm:bulletEnabled val="1"/>
        </dgm:presLayoutVars>
      </dgm:prSet>
      <dgm:spPr/>
    </dgm:pt>
    <dgm:pt modelId="{15070995-AFB9-4546-A850-4CBF6AE3BD67}" type="pres">
      <dgm:prSet presAssocID="{7D1ED62A-678E-4991-92F4-7D9EBB4CDD71}" presName="childTextArrow" presStyleLbl="fgAccFollowNode1" presStyleIdx="11" presStyleCnt="15">
        <dgm:presLayoutVars>
          <dgm:bulletEnabled val="1"/>
        </dgm:presLayoutVars>
      </dgm:prSet>
      <dgm:spPr/>
    </dgm:pt>
    <dgm:pt modelId="{5C0CA3CD-407D-4487-9F9B-8AC36A8C157F}" type="pres">
      <dgm:prSet presAssocID="{A1FD9507-152E-4515-9BDC-1810717CBD82}" presName="childTextArrow" presStyleLbl="fgAccFollowNode1" presStyleIdx="12" presStyleCnt="15">
        <dgm:presLayoutVars>
          <dgm:bulletEnabled val="1"/>
        </dgm:presLayoutVars>
      </dgm:prSet>
      <dgm:spPr/>
    </dgm:pt>
    <dgm:pt modelId="{B02D8ED4-3AD0-43EC-B9A6-7489378B1F8C}" type="pres">
      <dgm:prSet presAssocID="{68A4E03F-290E-498D-AFF4-9C12148E629A}" presName="childTextArrow" presStyleLbl="fgAccFollowNode1" presStyleIdx="13" presStyleCnt="15">
        <dgm:presLayoutVars>
          <dgm:bulletEnabled val="1"/>
        </dgm:presLayoutVars>
      </dgm:prSet>
      <dgm:spPr/>
    </dgm:pt>
    <dgm:pt modelId="{10C70E7E-2455-4D85-B15D-F0BF43CE5B71}" type="pres">
      <dgm:prSet presAssocID="{FF6C8ABC-D48F-45A0-87E3-35128ADD0760}" presName="childTextArrow" presStyleLbl="fgAccFollowNode1" presStyleIdx="14" presStyleCnt="15">
        <dgm:presLayoutVars>
          <dgm:bulletEnabled val="1"/>
        </dgm:presLayoutVars>
      </dgm:prSet>
      <dgm:spPr/>
    </dgm:pt>
  </dgm:ptLst>
  <dgm:cxnLst>
    <dgm:cxn modelId="{85EC7101-5613-4D66-807C-AD0D64C4C3DA}" type="presOf" srcId="{40763BA4-B2F4-4788-9A8A-1F7938C3AA92}" destId="{11F41F05-E744-4F3E-9B43-840CE9F99EAB}" srcOrd="0" destOrd="0" presId="urn:microsoft.com/office/officeart/2005/8/layout/process4"/>
    <dgm:cxn modelId="{C658C702-4579-4A4A-86EE-23E71CEB882E}" type="presOf" srcId="{7D1ED62A-678E-4991-92F4-7D9EBB4CDD71}" destId="{15070995-AFB9-4546-A850-4CBF6AE3BD67}" srcOrd="0" destOrd="0" presId="urn:microsoft.com/office/officeart/2005/8/layout/process4"/>
    <dgm:cxn modelId="{C304F306-1D26-479D-BB69-3617FF717A6A}" srcId="{90A74797-A236-4B65-8C33-A8959F8608F0}" destId="{83C514C5-966B-492D-BF83-FCC8B682950C}" srcOrd="3" destOrd="0" parTransId="{89A9473D-2629-4703-AE8D-8417F5651C4A}" sibTransId="{2AE706E4-085A-4379-805A-1C6E8B00A6C6}"/>
    <dgm:cxn modelId="{9E498D12-85B2-465F-8E4B-73A3303F8E98}" srcId="{90A74797-A236-4B65-8C33-A8959F8608F0}" destId="{E7429817-B1BF-4081-BF16-08ECFF644670}" srcOrd="0" destOrd="0" parTransId="{1A9CC02C-59FA-4D40-A44C-1856C3FB9A1D}" sibTransId="{0BA10EE6-BCFA-488D-88AA-3E2421214997}"/>
    <dgm:cxn modelId="{39A0791F-07FB-447F-BB82-885BAA62426E}" type="presOf" srcId="{E9FAF479-E25B-4745-BDB7-1B57FC804F91}" destId="{1883E52F-C31A-453B-9E2F-74EBE48B8C42}" srcOrd="0" destOrd="0" presId="urn:microsoft.com/office/officeart/2005/8/layout/process4"/>
    <dgm:cxn modelId="{94F41423-723C-4ED1-B74E-4B824844C89B}" srcId="{E7429817-B1BF-4081-BF16-08ECFF644670}" destId="{7D1ED62A-678E-4991-92F4-7D9EBB4CDD71}" srcOrd="2" destOrd="0" parTransId="{19D9D505-C3AF-43E0-B5C4-D65630138C48}" sibTransId="{BA162D43-FE7A-4A49-B682-1B30E70A8392}"/>
    <dgm:cxn modelId="{53718532-3A02-4401-B67E-D3A4723DD05A}" type="presOf" srcId="{5A459E2B-C94D-4069-8457-B54A5436BE09}" destId="{8B5C3E73-7DD6-4EA3-957E-753B2E0B2C96}" srcOrd="0" destOrd="0" presId="urn:microsoft.com/office/officeart/2005/8/layout/process4"/>
    <dgm:cxn modelId="{0E6D1D33-7181-45FD-A009-98B61187CF3D}" srcId="{83C514C5-966B-492D-BF83-FCC8B682950C}" destId="{4AE6AA06-B2BD-4170-8171-04B539206975}" srcOrd="1" destOrd="0" parTransId="{715C5A23-65B7-40C1-A8CC-826CD5ADA2A3}" sibTransId="{76BA26BD-DD20-4755-A04D-AF4208B6C43A}"/>
    <dgm:cxn modelId="{47BB0D34-8A31-4D90-9B5B-CB281E69455B}" type="presOf" srcId="{9B20D828-779D-4767-A99C-E7582CE48573}" destId="{AC50D566-1C38-4B4F-B23E-550B34140EA5}" srcOrd="0" destOrd="0" presId="urn:microsoft.com/office/officeart/2005/8/layout/process4"/>
    <dgm:cxn modelId="{2D558039-AC14-4A91-A535-016D73E77EDD}" type="presOf" srcId="{1ABAFE9A-2703-4746-838A-865FA2F43D6F}" destId="{8547D9C7-5BB5-42EF-A17E-C26348B75096}" srcOrd="0" destOrd="0" presId="urn:microsoft.com/office/officeart/2005/8/layout/process4"/>
    <dgm:cxn modelId="{BB09383A-75CF-4F9E-BCC3-38382F26F70B}" type="presOf" srcId="{B94DFD8C-4079-4C24-8EB7-95C68F4F1ACB}" destId="{8D79E43C-72B2-4C27-84B4-E9B91F0B2498}" srcOrd="0" destOrd="0" presId="urn:microsoft.com/office/officeart/2005/8/layout/process4"/>
    <dgm:cxn modelId="{59A1A93B-776E-4EBF-A801-1FE1C852862C}" srcId="{5A459E2B-C94D-4069-8457-B54A5436BE09}" destId="{B2AA254F-FD69-4290-B4CB-9D31C66467EC}" srcOrd="0" destOrd="0" parTransId="{FC0723FF-192A-4509-AEE6-176EA45F2888}" sibTransId="{110709E1-033F-4BB8-BC31-2EE1EE73D367}"/>
    <dgm:cxn modelId="{2AEB5540-3A16-40A7-B5D6-784C42B08DA3}" srcId="{40763BA4-B2F4-4788-9A8A-1F7938C3AA92}" destId="{15B09208-667A-447D-BE9C-4AC96B14B03F}" srcOrd="1" destOrd="0" parTransId="{70C707B2-95E3-4E42-98AD-24FAFC8B34A3}" sibTransId="{261F88CA-149C-4C18-9C72-C2D19AA45069}"/>
    <dgm:cxn modelId="{C640D760-06E6-4B97-AB1B-4F32FC4A2F34}" srcId="{83C514C5-966B-492D-BF83-FCC8B682950C}" destId="{9B20D828-779D-4767-A99C-E7582CE48573}" srcOrd="0" destOrd="0" parTransId="{834E32E5-43E0-4F97-B5C1-51E6734B2DA1}" sibTransId="{B71557AD-0797-4C33-858C-3F4C541F31D5}"/>
    <dgm:cxn modelId="{EC449E61-9312-4FBB-8C61-B3C3A85997F7}" srcId="{83C514C5-966B-492D-BF83-FCC8B682950C}" destId="{840B1FEE-3648-4A4C-A1E9-0388FAB58810}" srcOrd="2" destOrd="0" parTransId="{683F2EA5-EBE6-4572-BDF7-C5BE0C4774D7}" sibTransId="{26CADAAA-6D32-4A9F-9A6E-E9F3696B69CE}"/>
    <dgm:cxn modelId="{4EEB0B43-1069-47D7-B74E-93255CEE6C8D}" srcId="{5A459E2B-C94D-4069-8457-B54A5436BE09}" destId="{B94DFD8C-4079-4C24-8EB7-95C68F4F1ACB}" srcOrd="1" destOrd="0" parTransId="{D4CE7D07-17F8-4056-808C-7FAB7B7220C7}" sibTransId="{92DC6F52-235B-46D0-9B9C-086580A45110}"/>
    <dgm:cxn modelId="{055D4965-1245-4BE7-96F2-4E10226CF860}" type="presOf" srcId="{A1FD9507-152E-4515-9BDC-1810717CBD82}" destId="{5C0CA3CD-407D-4487-9F9B-8AC36A8C157F}" srcOrd="0" destOrd="0" presId="urn:microsoft.com/office/officeart/2005/8/layout/process4"/>
    <dgm:cxn modelId="{5289706D-6281-4E88-BBD4-6BDE0FAE7F0D}" type="presOf" srcId="{B2AA254F-FD69-4290-B4CB-9D31C66467EC}" destId="{0D6EB561-FD5C-435D-925C-512638FEDC26}" srcOrd="0" destOrd="0" presId="urn:microsoft.com/office/officeart/2005/8/layout/process4"/>
    <dgm:cxn modelId="{E8B5EF75-5867-47D2-A34B-F15D741B69EA}" type="presOf" srcId="{83C514C5-966B-492D-BF83-FCC8B682950C}" destId="{B0CA6806-2AD1-4B96-BB1A-1A63A6784071}" srcOrd="0" destOrd="0" presId="urn:microsoft.com/office/officeart/2005/8/layout/process4"/>
    <dgm:cxn modelId="{C15BD178-A28E-48C5-A3F2-C8E45B6B53BC}" type="presOf" srcId="{E7429817-B1BF-4081-BF16-08ECFF644670}" destId="{4DEEB4D1-BD5D-456A-9102-2528C0082600}" srcOrd="1" destOrd="0" presId="urn:microsoft.com/office/officeart/2005/8/layout/process4"/>
    <dgm:cxn modelId="{0C71A783-7082-4559-90F7-BFCE35AB17C1}" srcId="{E7429817-B1BF-4081-BF16-08ECFF644670}" destId="{A1FD9507-152E-4515-9BDC-1810717CBD82}" srcOrd="3" destOrd="0" parTransId="{E8D6C5E5-5A16-48DC-8F39-89C819AF0441}" sibTransId="{1AA8C11A-53B1-4289-8FD2-BAAA3C6C52F4}"/>
    <dgm:cxn modelId="{91BE4785-54B4-4F76-975C-41BECD5308AC}" srcId="{E7429817-B1BF-4081-BF16-08ECFF644670}" destId="{1A1AA46C-EDB2-48D2-8D71-8249C4BBC82A}" srcOrd="1" destOrd="0" parTransId="{DA31E934-6F94-4041-9AD5-344B99E91DEC}" sibTransId="{A59ACC91-93D8-4C8E-9DD9-4A91ACC2B246}"/>
    <dgm:cxn modelId="{A8884B88-7ABB-4C33-891D-5B59B0F0148F}" type="presOf" srcId="{FF6C8ABC-D48F-45A0-87E3-35128ADD0760}" destId="{10C70E7E-2455-4D85-B15D-F0BF43CE5B71}" srcOrd="0" destOrd="0" presId="urn:microsoft.com/office/officeart/2005/8/layout/process4"/>
    <dgm:cxn modelId="{99C73291-4491-41F5-A8BD-BEF67A5E0079}" srcId="{40763BA4-B2F4-4788-9A8A-1F7938C3AA92}" destId="{C0887495-5222-4179-BD34-8DE287AD9EC6}" srcOrd="0" destOrd="0" parTransId="{6930D8E5-023A-47DA-AC15-4C20BAC8E528}" sibTransId="{D486E2E4-8012-4E41-B87D-01CABDA708E5}"/>
    <dgm:cxn modelId="{394E9D9E-85B9-47CE-BC42-580D4105AC7E}" type="presOf" srcId="{512994B9-AD66-461C-A6EA-B50D0B2A160F}" destId="{AB7241B5-FA37-4088-882C-187CE81BA713}" srcOrd="0" destOrd="0" presId="urn:microsoft.com/office/officeart/2005/8/layout/process4"/>
    <dgm:cxn modelId="{C15108A3-57E3-46C6-83A9-7943487ABB9B}" srcId="{E7429817-B1BF-4081-BF16-08ECFF644670}" destId="{FF6C8ABC-D48F-45A0-87E3-35128ADD0760}" srcOrd="5" destOrd="0" parTransId="{9CE362A0-D2B1-4EBF-AB90-88E4F8FD351E}" sibTransId="{663923E9-0BC6-468D-95AD-06E2C29BABCF}"/>
    <dgm:cxn modelId="{584A87A5-C801-4D66-ACAE-8BDA64E73560}" srcId="{90A74797-A236-4B65-8C33-A8959F8608F0}" destId="{5A459E2B-C94D-4069-8457-B54A5436BE09}" srcOrd="1" destOrd="0" parTransId="{136462C5-0E0F-4B37-B932-6A4A19E2972F}" sibTransId="{AD3F6837-E67E-4629-8079-ACBAE8ACD2BB}"/>
    <dgm:cxn modelId="{F78F27A6-8A8F-46F1-A073-C7F9E53205C5}" type="presOf" srcId="{83C514C5-966B-492D-BF83-FCC8B682950C}" destId="{C9837FD1-D47B-4941-94A5-1162A57F6D9C}" srcOrd="1" destOrd="0" presId="urn:microsoft.com/office/officeart/2005/8/layout/process4"/>
    <dgm:cxn modelId="{99AAC2AE-A254-43C4-981D-E80057A48431}" type="presOf" srcId="{1A1AA46C-EDB2-48D2-8D71-8249C4BBC82A}" destId="{001312CF-2B8E-4BCB-BD9D-E0BF50A60E2C}" srcOrd="0" destOrd="0" presId="urn:microsoft.com/office/officeart/2005/8/layout/process4"/>
    <dgm:cxn modelId="{3088DBAE-8CCC-4195-B81F-85B40867EB98}" type="presOf" srcId="{68A4E03F-290E-498D-AFF4-9C12148E629A}" destId="{B02D8ED4-3AD0-43EC-B9A6-7489378B1F8C}" srcOrd="0" destOrd="0" presId="urn:microsoft.com/office/officeart/2005/8/layout/process4"/>
    <dgm:cxn modelId="{5966BEB8-672C-4280-96C8-758564F5F320}" srcId="{90A74797-A236-4B65-8C33-A8959F8608F0}" destId="{40763BA4-B2F4-4788-9A8A-1F7938C3AA92}" srcOrd="2" destOrd="0" parTransId="{996A1C47-3FB0-4671-B3EA-F0374EDBA3E3}" sibTransId="{A1045F8B-B8BE-4D74-9332-182A5B425D5A}"/>
    <dgm:cxn modelId="{232ABFBA-88E0-4F2B-859D-843EFC7941BE}" type="presOf" srcId="{90A74797-A236-4B65-8C33-A8959F8608F0}" destId="{36993993-29A5-4610-9C26-5EC92FD5B79D}" srcOrd="0" destOrd="0" presId="urn:microsoft.com/office/officeart/2005/8/layout/process4"/>
    <dgm:cxn modelId="{CED100BC-462F-44CD-AA1C-8E374C32E5DA}" type="presOf" srcId="{E7429817-B1BF-4081-BF16-08ECFF644670}" destId="{AE2F17A2-26F0-4923-8A82-FB9E89909729}" srcOrd="0" destOrd="0" presId="urn:microsoft.com/office/officeart/2005/8/layout/process4"/>
    <dgm:cxn modelId="{1F3E53C4-C77D-4A16-852A-BC8E188BFA0E}" type="presOf" srcId="{5A459E2B-C94D-4069-8457-B54A5436BE09}" destId="{A25F276F-3F9A-4F8B-9E9E-AB5602C6CE2D}" srcOrd="1" destOrd="0" presId="urn:microsoft.com/office/officeart/2005/8/layout/process4"/>
    <dgm:cxn modelId="{F9F7DBCC-114C-44FA-B436-54E22FA5DA1D}" type="presOf" srcId="{4AE6AA06-B2BD-4170-8171-04B539206975}" destId="{9126D717-F5E2-4C2D-96B3-02041F221F62}" srcOrd="0" destOrd="0" presId="urn:microsoft.com/office/officeart/2005/8/layout/process4"/>
    <dgm:cxn modelId="{3A03EAD6-785B-439A-BEC1-515CA1E15107}" type="presOf" srcId="{840B1FEE-3648-4A4C-A1E9-0388FAB58810}" destId="{06F9245D-6C64-4A08-BC20-595FFC786416}" srcOrd="0" destOrd="0" presId="urn:microsoft.com/office/officeart/2005/8/layout/process4"/>
    <dgm:cxn modelId="{1043C3E5-2E9C-41A5-9789-17E60A29E07A}" type="presOf" srcId="{15B09208-667A-447D-BE9C-4AC96B14B03F}" destId="{56C3DE88-B139-4B35-B6F4-632297546B1D}" srcOrd="0" destOrd="0" presId="urn:microsoft.com/office/officeart/2005/8/layout/process4"/>
    <dgm:cxn modelId="{484013E6-8854-4CCC-AA92-E896AA25F895}" srcId="{E7429817-B1BF-4081-BF16-08ECFF644670}" destId="{68A4E03F-290E-498D-AFF4-9C12148E629A}" srcOrd="4" destOrd="0" parTransId="{456C96E1-F74C-40A3-948A-722CB30B870F}" sibTransId="{2FC0F822-181D-4FBB-BF74-A5B300823DE7}"/>
    <dgm:cxn modelId="{EADB3EE8-E4A1-42C0-8CA0-6FF51EB3ED83}" srcId="{E7429817-B1BF-4081-BF16-08ECFF644670}" destId="{E9FAF479-E25B-4745-BDB7-1B57FC804F91}" srcOrd="0" destOrd="0" parTransId="{D10125B8-3907-4EFA-9A83-91BB780481D7}" sibTransId="{495096FD-EF3A-4A91-800A-3F6FBDFA0495}"/>
    <dgm:cxn modelId="{E69D64E9-6205-4685-B9AA-55419068D1C5}" srcId="{5A459E2B-C94D-4069-8457-B54A5436BE09}" destId="{512994B9-AD66-461C-A6EA-B50D0B2A160F}" srcOrd="2" destOrd="0" parTransId="{21127AFA-D923-4F6A-BC21-5243CEBC389D}" sibTransId="{03E9DBC3-4ABA-46E3-B8B1-51804C479D0F}"/>
    <dgm:cxn modelId="{7B925AEB-A89D-41BA-A82F-DE2D42028692}" type="presOf" srcId="{C0887495-5222-4179-BD34-8DE287AD9EC6}" destId="{305B845E-DCCD-457D-94C8-CC8844E9F883}" srcOrd="0" destOrd="0" presId="urn:microsoft.com/office/officeart/2005/8/layout/process4"/>
    <dgm:cxn modelId="{C19935F4-B573-47C5-9991-43DB2390F10C}" srcId="{40763BA4-B2F4-4788-9A8A-1F7938C3AA92}" destId="{1ABAFE9A-2703-4746-838A-865FA2F43D6F}" srcOrd="2" destOrd="0" parTransId="{10CF7A84-7765-4629-B270-C3BA391C289F}" sibTransId="{B3E3B2E6-1727-44C8-B3A2-550E4AF6A719}"/>
    <dgm:cxn modelId="{C45C2DF5-9964-40CA-BB5B-441911D31AE2}" type="presOf" srcId="{40763BA4-B2F4-4788-9A8A-1F7938C3AA92}" destId="{0C8126EC-D27C-4648-8140-804AF1B1B439}" srcOrd="1" destOrd="0" presId="urn:microsoft.com/office/officeart/2005/8/layout/process4"/>
    <dgm:cxn modelId="{F3120A43-6864-4B6D-82DB-EFACB0FB49F0}" type="presParOf" srcId="{36993993-29A5-4610-9C26-5EC92FD5B79D}" destId="{03619115-92F5-4336-93E1-077EC49A33C9}" srcOrd="0" destOrd="0" presId="urn:microsoft.com/office/officeart/2005/8/layout/process4"/>
    <dgm:cxn modelId="{48ECF8EA-2FF0-461A-98F0-9C4F916644AD}" type="presParOf" srcId="{03619115-92F5-4336-93E1-077EC49A33C9}" destId="{B0CA6806-2AD1-4B96-BB1A-1A63A6784071}" srcOrd="0" destOrd="0" presId="urn:microsoft.com/office/officeart/2005/8/layout/process4"/>
    <dgm:cxn modelId="{83419B96-700D-4082-9335-87BD27A153C1}" type="presParOf" srcId="{03619115-92F5-4336-93E1-077EC49A33C9}" destId="{C9837FD1-D47B-4941-94A5-1162A57F6D9C}" srcOrd="1" destOrd="0" presId="urn:microsoft.com/office/officeart/2005/8/layout/process4"/>
    <dgm:cxn modelId="{CCF781B2-2ABC-438A-BF28-5E816182B8DE}" type="presParOf" srcId="{03619115-92F5-4336-93E1-077EC49A33C9}" destId="{C31AF31A-2DFC-43BB-9A32-52753189F1E9}" srcOrd="2" destOrd="0" presId="urn:microsoft.com/office/officeart/2005/8/layout/process4"/>
    <dgm:cxn modelId="{37B153F8-EACC-4F24-890C-9D2D0F8C8ACE}" type="presParOf" srcId="{C31AF31A-2DFC-43BB-9A32-52753189F1E9}" destId="{AC50D566-1C38-4B4F-B23E-550B34140EA5}" srcOrd="0" destOrd="0" presId="urn:microsoft.com/office/officeart/2005/8/layout/process4"/>
    <dgm:cxn modelId="{2AD70EAE-7546-45DE-BD13-1B0E21497248}" type="presParOf" srcId="{C31AF31A-2DFC-43BB-9A32-52753189F1E9}" destId="{9126D717-F5E2-4C2D-96B3-02041F221F62}" srcOrd="1" destOrd="0" presId="urn:microsoft.com/office/officeart/2005/8/layout/process4"/>
    <dgm:cxn modelId="{D3F02EF3-D315-43B6-8BA3-1E4485AB2BE5}" type="presParOf" srcId="{C31AF31A-2DFC-43BB-9A32-52753189F1E9}" destId="{06F9245D-6C64-4A08-BC20-595FFC786416}" srcOrd="2" destOrd="0" presId="urn:microsoft.com/office/officeart/2005/8/layout/process4"/>
    <dgm:cxn modelId="{F80E5AB2-10E0-4389-B424-34F59123D407}" type="presParOf" srcId="{36993993-29A5-4610-9C26-5EC92FD5B79D}" destId="{79496DC1-AFA0-410B-8041-BD79C5A08F78}" srcOrd="1" destOrd="0" presId="urn:microsoft.com/office/officeart/2005/8/layout/process4"/>
    <dgm:cxn modelId="{A7119E92-9F32-4389-BADF-14E267583C05}" type="presParOf" srcId="{36993993-29A5-4610-9C26-5EC92FD5B79D}" destId="{EE4DB856-306B-446F-BE9E-2EA83EE01233}" srcOrd="2" destOrd="0" presId="urn:microsoft.com/office/officeart/2005/8/layout/process4"/>
    <dgm:cxn modelId="{D3AE37ED-A88A-40CC-8D75-BAB10DAEFDE4}" type="presParOf" srcId="{EE4DB856-306B-446F-BE9E-2EA83EE01233}" destId="{11F41F05-E744-4F3E-9B43-840CE9F99EAB}" srcOrd="0" destOrd="0" presId="urn:microsoft.com/office/officeart/2005/8/layout/process4"/>
    <dgm:cxn modelId="{13BDC4B6-069E-409A-A105-163E1362831D}" type="presParOf" srcId="{EE4DB856-306B-446F-BE9E-2EA83EE01233}" destId="{0C8126EC-D27C-4648-8140-804AF1B1B439}" srcOrd="1" destOrd="0" presId="urn:microsoft.com/office/officeart/2005/8/layout/process4"/>
    <dgm:cxn modelId="{1E8C09CA-0DC3-4505-B65A-3465AFAF1FE3}" type="presParOf" srcId="{EE4DB856-306B-446F-BE9E-2EA83EE01233}" destId="{BD554C52-6FC3-4254-A833-88AB3DFE06CC}" srcOrd="2" destOrd="0" presId="urn:microsoft.com/office/officeart/2005/8/layout/process4"/>
    <dgm:cxn modelId="{B7206099-C63C-4CCB-83E5-06CB89C4BB90}" type="presParOf" srcId="{BD554C52-6FC3-4254-A833-88AB3DFE06CC}" destId="{305B845E-DCCD-457D-94C8-CC8844E9F883}" srcOrd="0" destOrd="0" presId="urn:microsoft.com/office/officeart/2005/8/layout/process4"/>
    <dgm:cxn modelId="{2985933D-DA85-4B9A-AAEF-63F7B246277F}" type="presParOf" srcId="{BD554C52-6FC3-4254-A833-88AB3DFE06CC}" destId="{56C3DE88-B139-4B35-B6F4-632297546B1D}" srcOrd="1" destOrd="0" presId="urn:microsoft.com/office/officeart/2005/8/layout/process4"/>
    <dgm:cxn modelId="{EFF9AB91-8052-42CD-BBB3-8E23D6CE3829}" type="presParOf" srcId="{BD554C52-6FC3-4254-A833-88AB3DFE06CC}" destId="{8547D9C7-5BB5-42EF-A17E-C26348B75096}" srcOrd="2" destOrd="0" presId="urn:microsoft.com/office/officeart/2005/8/layout/process4"/>
    <dgm:cxn modelId="{552C3807-AA05-45C9-BD02-C2936E2DB65B}" type="presParOf" srcId="{36993993-29A5-4610-9C26-5EC92FD5B79D}" destId="{E63958E2-40BD-415F-9443-6F581769691E}" srcOrd="3" destOrd="0" presId="urn:microsoft.com/office/officeart/2005/8/layout/process4"/>
    <dgm:cxn modelId="{A8884780-9FE3-4E24-84C0-8E14AC93D542}" type="presParOf" srcId="{36993993-29A5-4610-9C26-5EC92FD5B79D}" destId="{C28F8E34-E20A-43F1-896B-8C9CC02C5A6E}" srcOrd="4" destOrd="0" presId="urn:microsoft.com/office/officeart/2005/8/layout/process4"/>
    <dgm:cxn modelId="{EBAB20E4-CCD6-48DF-B0B1-15B9A353FDB9}" type="presParOf" srcId="{C28F8E34-E20A-43F1-896B-8C9CC02C5A6E}" destId="{8B5C3E73-7DD6-4EA3-957E-753B2E0B2C96}" srcOrd="0" destOrd="0" presId="urn:microsoft.com/office/officeart/2005/8/layout/process4"/>
    <dgm:cxn modelId="{68BB425F-9BAD-42E2-90A5-B44D3D473ECF}" type="presParOf" srcId="{C28F8E34-E20A-43F1-896B-8C9CC02C5A6E}" destId="{A25F276F-3F9A-4F8B-9E9E-AB5602C6CE2D}" srcOrd="1" destOrd="0" presId="urn:microsoft.com/office/officeart/2005/8/layout/process4"/>
    <dgm:cxn modelId="{D32FAF6A-47A1-4DC4-A61A-6A3623867E47}" type="presParOf" srcId="{C28F8E34-E20A-43F1-896B-8C9CC02C5A6E}" destId="{86B09618-A933-4E7A-9A3D-10DE5943171F}" srcOrd="2" destOrd="0" presId="urn:microsoft.com/office/officeart/2005/8/layout/process4"/>
    <dgm:cxn modelId="{84F7E635-0DCC-4DB3-96E7-0151F0BA6771}" type="presParOf" srcId="{86B09618-A933-4E7A-9A3D-10DE5943171F}" destId="{0D6EB561-FD5C-435D-925C-512638FEDC26}" srcOrd="0" destOrd="0" presId="urn:microsoft.com/office/officeart/2005/8/layout/process4"/>
    <dgm:cxn modelId="{ACE8D2BF-6671-4F5C-A83B-DEE13164A409}" type="presParOf" srcId="{86B09618-A933-4E7A-9A3D-10DE5943171F}" destId="{8D79E43C-72B2-4C27-84B4-E9B91F0B2498}" srcOrd="1" destOrd="0" presId="urn:microsoft.com/office/officeart/2005/8/layout/process4"/>
    <dgm:cxn modelId="{912DC3C8-B5BB-4DCE-8884-6167B9F71D1B}" type="presParOf" srcId="{86B09618-A933-4E7A-9A3D-10DE5943171F}" destId="{AB7241B5-FA37-4088-882C-187CE81BA713}" srcOrd="2" destOrd="0" presId="urn:microsoft.com/office/officeart/2005/8/layout/process4"/>
    <dgm:cxn modelId="{2C48C168-C45F-48FB-AE25-3896680F2861}" type="presParOf" srcId="{36993993-29A5-4610-9C26-5EC92FD5B79D}" destId="{3C7FA0D9-BEA5-4BE6-910B-9B14DB0FCDD2}" srcOrd="5" destOrd="0" presId="urn:microsoft.com/office/officeart/2005/8/layout/process4"/>
    <dgm:cxn modelId="{9E21EE24-E592-40F1-9DE3-AA52843893EB}" type="presParOf" srcId="{36993993-29A5-4610-9C26-5EC92FD5B79D}" destId="{CC81EA84-31C1-4BD0-850A-C4A641FA3D55}" srcOrd="6" destOrd="0" presId="urn:microsoft.com/office/officeart/2005/8/layout/process4"/>
    <dgm:cxn modelId="{30DDA9DE-BC95-4356-9096-B87142D657FE}" type="presParOf" srcId="{CC81EA84-31C1-4BD0-850A-C4A641FA3D55}" destId="{AE2F17A2-26F0-4923-8A82-FB9E89909729}" srcOrd="0" destOrd="0" presId="urn:microsoft.com/office/officeart/2005/8/layout/process4"/>
    <dgm:cxn modelId="{15A05749-08C8-4DE6-8992-51B3D75F20CB}" type="presParOf" srcId="{CC81EA84-31C1-4BD0-850A-C4A641FA3D55}" destId="{4DEEB4D1-BD5D-456A-9102-2528C0082600}" srcOrd="1" destOrd="0" presId="urn:microsoft.com/office/officeart/2005/8/layout/process4"/>
    <dgm:cxn modelId="{1B78B9EA-6206-453E-B374-4EEBDE647DE0}" type="presParOf" srcId="{CC81EA84-31C1-4BD0-850A-C4A641FA3D55}" destId="{138EB8BD-E39C-4233-BD6D-2B05B4C612FC}" srcOrd="2" destOrd="0" presId="urn:microsoft.com/office/officeart/2005/8/layout/process4"/>
    <dgm:cxn modelId="{EB1A5931-A915-4E38-8EB6-B1A906ACB8B9}" type="presParOf" srcId="{138EB8BD-E39C-4233-BD6D-2B05B4C612FC}" destId="{1883E52F-C31A-453B-9E2F-74EBE48B8C42}" srcOrd="0" destOrd="0" presId="urn:microsoft.com/office/officeart/2005/8/layout/process4"/>
    <dgm:cxn modelId="{11A7742B-5808-4BDD-B934-23DB811EFFC6}" type="presParOf" srcId="{138EB8BD-E39C-4233-BD6D-2B05B4C612FC}" destId="{001312CF-2B8E-4BCB-BD9D-E0BF50A60E2C}" srcOrd="1" destOrd="0" presId="urn:microsoft.com/office/officeart/2005/8/layout/process4"/>
    <dgm:cxn modelId="{7622D632-F596-42A2-AEF6-FF6D0D38CEE0}" type="presParOf" srcId="{138EB8BD-E39C-4233-BD6D-2B05B4C612FC}" destId="{15070995-AFB9-4546-A850-4CBF6AE3BD67}" srcOrd="2" destOrd="0" presId="urn:microsoft.com/office/officeart/2005/8/layout/process4"/>
    <dgm:cxn modelId="{1C44D8D0-B4A5-4F0D-BDD6-9C5425F87278}" type="presParOf" srcId="{138EB8BD-E39C-4233-BD6D-2B05B4C612FC}" destId="{5C0CA3CD-407D-4487-9F9B-8AC36A8C157F}" srcOrd="3" destOrd="0" presId="urn:microsoft.com/office/officeart/2005/8/layout/process4"/>
    <dgm:cxn modelId="{AE715872-5694-46A7-BA5C-E2129869D552}" type="presParOf" srcId="{138EB8BD-E39C-4233-BD6D-2B05B4C612FC}" destId="{B02D8ED4-3AD0-43EC-B9A6-7489378B1F8C}" srcOrd="4" destOrd="0" presId="urn:microsoft.com/office/officeart/2005/8/layout/process4"/>
    <dgm:cxn modelId="{4ED0B13A-6C0F-4744-9E4E-9B01D7CC1AF2}" type="presParOf" srcId="{138EB8BD-E39C-4233-BD6D-2B05B4C612FC}" destId="{10C70E7E-2455-4D85-B15D-F0BF43CE5B71}" srcOrd="5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D7E1C7-8A47-4A28-88B6-36AFAC60E3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D3DE59-942F-442C-8DEA-4F1B61A6B30F}">
      <dgm:prSet phldrT="[Текст]"/>
      <dgm:spPr/>
      <dgm:t>
        <a:bodyPr/>
        <a:lstStyle/>
        <a:p>
          <a:r>
            <a:rPr lang="ru-RU" dirty="0"/>
            <a:t>Целевая группа</a:t>
          </a:r>
        </a:p>
      </dgm:t>
    </dgm:pt>
    <dgm:pt modelId="{D51685CE-A955-4EEE-8055-CDED12A1F72D}" type="parTrans" cxnId="{19E32094-8F60-484A-A67E-1192D097B8FD}">
      <dgm:prSet/>
      <dgm:spPr/>
      <dgm:t>
        <a:bodyPr/>
        <a:lstStyle/>
        <a:p>
          <a:endParaRPr lang="ru-RU"/>
        </a:p>
      </dgm:t>
    </dgm:pt>
    <dgm:pt modelId="{C383FA7A-8671-4E25-BF7A-F045360C1DD3}" type="sibTrans" cxnId="{19E32094-8F60-484A-A67E-1192D097B8FD}">
      <dgm:prSet/>
      <dgm:spPr/>
      <dgm:t>
        <a:bodyPr/>
        <a:lstStyle/>
        <a:p>
          <a:endParaRPr lang="ru-RU"/>
        </a:p>
      </dgm:t>
    </dgm:pt>
    <dgm:pt modelId="{D5A68ECF-F1E3-4EB7-91C6-3599A1874BD7}">
      <dgm:prSet phldrT="[Текст]" custT="1"/>
      <dgm:spPr/>
      <dgm:t>
        <a:bodyPr/>
        <a:lstStyle/>
        <a:p>
          <a:r>
            <a:rPr lang="ru-RU" sz="2400" dirty="0"/>
            <a:t>сотрудники учреждения</a:t>
          </a:r>
        </a:p>
      </dgm:t>
    </dgm:pt>
    <dgm:pt modelId="{78205FE9-FF88-4807-8B99-917BEA380EB9}" type="parTrans" cxnId="{A035F0EC-DCCB-4E0F-AFD7-1B57B8E02D35}">
      <dgm:prSet/>
      <dgm:spPr/>
      <dgm:t>
        <a:bodyPr/>
        <a:lstStyle/>
        <a:p>
          <a:endParaRPr lang="ru-RU"/>
        </a:p>
      </dgm:t>
    </dgm:pt>
    <dgm:pt modelId="{16B2A927-5AE7-4250-8EA5-D80E1C0052D4}" type="sibTrans" cxnId="{A035F0EC-DCCB-4E0F-AFD7-1B57B8E02D35}">
      <dgm:prSet/>
      <dgm:spPr/>
      <dgm:t>
        <a:bodyPr/>
        <a:lstStyle/>
        <a:p>
          <a:endParaRPr lang="ru-RU"/>
        </a:p>
      </dgm:t>
    </dgm:pt>
    <dgm:pt modelId="{C37BBDDC-2CAF-4FB8-B942-E7811DFC0CCA}">
      <dgm:prSet phldrT="[Текст]"/>
      <dgm:spPr/>
      <dgm:t>
        <a:bodyPr/>
        <a:lstStyle/>
        <a:p>
          <a:r>
            <a:rPr lang="ru-RU" dirty="0"/>
            <a:t>Цель </a:t>
          </a:r>
        </a:p>
      </dgm:t>
    </dgm:pt>
    <dgm:pt modelId="{836EF804-B4B2-458C-81A5-D028685BC751}" type="parTrans" cxnId="{A6B45984-DBB8-4D7D-8955-8BA273BC968E}">
      <dgm:prSet/>
      <dgm:spPr/>
      <dgm:t>
        <a:bodyPr/>
        <a:lstStyle/>
        <a:p>
          <a:endParaRPr lang="ru-RU"/>
        </a:p>
      </dgm:t>
    </dgm:pt>
    <dgm:pt modelId="{B91F77AA-DB21-461E-B05A-EF3DA2BF42A1}" type="sibTrans" cxnId="{A6B45984-DBB8-4D7D-8955-8BA273BC968E}">
      <dgm:prSet/>
      <dgm:spPr/>
      <dgm:t>
        <a:bodyPr/>
        <a:lstStyle/>
        <a:p>
          <a:endParaRPr lang="ru-RU"/>
        </a:p>
      </dgm:t>
    </dgm:pt>
    <dgm:pt modelId="{C6C93E7C-DF23-4CC3-A322-FDC50BF8FF13}">
      <dgm:prSet phldrT="[Текст]" custT="1"/>
      <dgm:spPr/>
      <dgm:t>
        <a:bodyPr/>
        <a:lstStyle/>
        <a:p>
          <a:r>
            <a:rPr lang="ru-RU" sz="2400" dirty="0"/>
            <a:t>повышение профессиональных компетенций сотрудников учреждения посредством использования электронной обучающей площадки «</a:t>
          </a:r>
          <a:r>
            <a:rPr lang="ru-RU" sz="2400" dirty="0" err="1"/>
            <a:t>ПРО.Обучение</a:t>
          </a:r>
          <a:r>
            <a:rPr lang="ru-RU" sz="2400" dirty="0"/>
            <a:t>»</a:t>
          </a:r>
        </a:p>
      </dgm:t>
    </dgm:pt>
    <dgm:pt modelId="{D5990DE9-D936-4EA2-80BF-C51EA1A9D2D9}" type="parTrans" cxnId="{2419FAB5-E210-4864-82A3-C817B2C6C108}">
      <dgm:prSet/>
      <dgm:spPr/>
      <dgm:t>
        <a:bodyPr/>
        <a:lstStyle/>
        <a:p>
          <a:endParaRPr lang="ru-RU"/>
        </a:p>
      </dgm:t>
    </dgm:pt>
    <dgm:pt modelId="{4759AA79-7905-4B01-9CE0-CCAF56B0BBA8}" type="sibTrans" cxnId="{2419FAB5-E210-4864-82A3-C817B2C6C108}">
      <dgm:prSet/>
      <dgm:spPr/>
      <dgm:t>
        <a:bodyPr/>
        <a:lstStyle/>
        <a:p>
          <a:endParaRPr lang="ru-RU"/>
        </a:p>
      </dgm:t>
    </dgm:pt>
    <dgm:pt modelId="{571E7EE4-9ECF-429F-8219-3F360BF220A7}">
      <dgm:prSet phldrT="[Текст]"/>
      <dgm:spPr/>
      <dgm:t>
        <a:bodyPr/>
        <a:lstStyle/>
        <a:p>
          <a:r>
            <a:rPr lang="ru-RU" dirty="0"/>
            <a:t>Задачи</a:t>
          </a:r>
        </a:p>
      </dgm:t>
    </dgm:pt>
    <dgm:pt modelId="{04A6922B-3FFE-41B5-91E7-C937F70D355B}" type="parTrans" cxnId="{DEAC2BDA-A205-4A52-BACC-E23B69ACD8DC}">
      <dgm:prSet/>
      <dgm:spPr/>
      <dgm:t>
        <a:bodyPr/>
        <a:lstStyle/>
        <a:p>
          <a:endParaRPr lang="ru-RU"/>
        </a:p>
      </dgm:t>
    </dgm:pt>
    <dgm:pt modelId="{2BB7A191-91BD-4D4D-8505-59D9DC90A186}" type="sibTrans" cxnId="{DEAC2BDA-A205-4A52-BACC-E23B69ACD8DC}">
      <dgm:prSet/>
      <dgm:spPr/>
      <dgm:t>
        <a:bodyPr/>
        <a:lstStyle/>
        <a:p>
          <a:endParaRPr lang="ru-RU"/>
        </a:p>
      </dgm:t>
    </dgm:pt>
    <dgm:pt modelId="{7BF57F7D-191C-43D5-BCAA-A23A86244CB5}">
      <dgm:prSet phldrT="[Текст]" custT="1"/>
      <dgm:spPr/>
      <dgm:t>
        <a:bodyPr/>
        <a:lstStyle/>
        <a:p>
          <a:r>
            <a:rPr lang="ru-RU" sz="2400" dirty="0"/>
            <a:t>1. Создать условия для организации дистанционного обучения сотрудников на электронной платформе «</a:t>
          </a:r>
          <a:r>
            <a:rPr lang="ru-RU" sz="2400" dirty="0" err="1"/>
            <a:t>ПРО.Обучение</a:t>
          </a:r>
          <a:r>
            <a:rPr lang="ru-RU" sz="2400" dirty="0"/>
            <a:t>». </a:t>
          </a:r>
        </a:p>
      </dgm:t>
    </dgm:pt>
    <dgm:pt modelId="{92873CEA-E34F-4B25-A27D-28C1CFE1BB11}" type="parTrans" cxnId="{7CB4391A-793E-496A-9CEF-335A6B5D0C68}">
      <dgm:prSet/>
      <dgm:spPr/>
      <dgm:t>
        <a:bodyPr/>
        <a:lstStyle/>
        <a:p>
          <a:endParaRPr lang="ru-RU"/>
        </a:p>
      </dgm:t>
    </dgm:pt>
    <dgm:pt modelId="{0AE25987-F5D7-4EB6-BDB4-FE0BDDBE4C1A}" type="sibTrans" cxnId="{7CB4391A-793E-496A-9CEF-335A6B5D0C68}">
      <dgm:prSet/>
      <dgm:spPr/>
      <dgm:t>
        <a:bodyPr/>
        <a:lstStyle/>
        <a:p>
          <a:endParaRPr lang="ru-RU"/>
        </a:p>
      </dgm:t>
    </dgm:pt>
    <dgm:pt modelId="{53ED2C3A-2475-46A9-9EDA-CD188614C56C}">
      <dgm:prSet custT="1"/>
      <dgm:spPr/>
      <dgm:t>
        <a:bodyPr/>
        <a:lstStyle/>
        <a:p>
          <a:r>
            <a:rPr lang="ru-RU" sz="2400" dirty="0"/>
            <a:t>2. Провести обучающие мероприятия на электронной платформе «</a:t>
          </a:r>
          <a:r>
            <a:rPr lang="ru-RU" sz="2400" dirty="0" err="1"/>
            <a:t>ПРО.Обучение</a:t>
          </a:r>
          <a:r>
            <a:rPr lang="ru-RU" sz="2400" dirty="0"/>
            <a:t>» среди сотрудников учреждения.</a:t>
          </a:r>
        </a:p>
      </dgm:t>
    </dgm:pt>
    <dgm:pt modelId="{E463C57D-A46B-468E-A9C4-F81AF8CD545E}" type="parTrans" cxnId="{4BB0FD74-AF19-42D2-B113-D5DB7A63AE99}">
      <dgm:prSet/>
      <dgm:spPr/>
      <dgm:t>
        <a:bodyPr/>
        <a:lstStyle/>
        <a:p>
          <a:endParaRPr lang="ru-RU"/>
        </a:p>
      </dgm:t>
    </dgm:pt>
    <dgm:pt modelId="{2EBFF526-B269-41A7-AB8A-C622E361D4A0}" type="sibTrans" cxnId="{4BB0FD74-AF19-42D2-B113-D5DB7A63AE99}">
      <dgm:prSet/>
      <dgm:spPr/>
      <dgm:t>
        <a:bodyPr/>
        <a:lstStyle/>
        <a:p>
          <a:endParaRPr lang="ru-RU"/>
        </a:p>
      </dgm:t>
    </dgm:pt>
    <dgm:pt modelId="{6CA57C7A-186F-42F3-9ABD-1274B7325FAB}">
      <dgm:prSet custT="1"/>
      <dgm:spPr/>
      <dgm:t>
        <a:bodyPr/>
        <a:lstStyle/>
        <a:p>
          <a:r>
            <a:rPr lang="ru-RU" sz="2400" dirty="0"/>
            <a:t>3.   Провести оценку эффективности технологии</a:t>
          </a:r>
        </a:p>
      </dgm:t>
    </dgm:pt>
    <dgm:pt modelId="{FAEAECC8-ACD7-483E-ADC4-7E8AFC67A99C}" type="parTrans" cxnId="{4169EF6E-3386-42C4-A5FC-411C23987A0B}">
      <dgm:prSet/>
      <dgm:spPr/>
      <dgm:t>
        <a:bodyPr/>
        <a:lstStyle/>
        <a:p>
          <a:endParaRPr lang="ru-RU"/>
        </a:p>
      </dgm:t>
    </dgm:pt>
    <dgm:pt modelId="{13181FDE-8754-430A-AA7F-A116DE225548}" type="sibTrans" cxnId="{4169EF6E-3386-42C4-A5FC-411C23987A0B}">
      <dgm:prSet/>
      <dgm:spPr/>
      <dgm:t>
        <a:bodyPr/>
        <a:lstStyle/>
        <a:p>
          <a:endParaRPr lang="ru-RU"/>
        </a:p>
      </dgm:t>
    </dgm:pt>
    <dgm:pt modelId="{652B4451-7A05-4A6F-8805-E36D69994B7A}" type="pres">
      <dgm:prSet presAssocID="{D3D7E1C7-8A47-4A28-88B6-36AFAC60E3AD}" presName="vert0" presStyleCnt="0">
        <dgm:presLayoutVars>
          <dgm:dir/>
          <dgm:animOne val="branch"/>
          <dgm:animLvl val="lvl"/>
        </dgm:presLayoutVars>
      </dgm:prSet>
      <dgm:spPr/>
    </dgm:pt>
    <dgm:pt modelId="{34851D20-9E34-4E6F-B455-2BB7DB393E89}" type="pres">
      <dgm:prSet presAssocID="{CFD3DE59-942F-442C-8DEA-4F1B61A6B30F}" presName="thickLine" presStyleLbl="alignNode1" presStyleIdx="0" presStyleCnt="3"/>
      <dgm:spPr/>
    </dgm:pt>
    <dgm:pt modelId="{1955BF59-04A0-4DFC-825C-8FED92173A76}" type="pres">
      <dgm:prSet presAssocID="{CFD3DE59-942F-442C-8DEA-4F1B61A6B30F}" presName="horz1" presStyleCnt="0"/>
      <dgm:spPr/>
    </dgm:pt>
    <dgm:pt modelId="{9B6EA31E-960F-42DC-B75B-681D4A599FB5}" type="pres">
      <dgm:prSet presAssocID="{CFD3DE59-942F-442C-8DEA-4F1B61A6B30F}" presName="tx1" presStyleLbl="revTx" presStyleIdx="0" presStyleCnt="8" custScaleX="108902" custScaleY="36768"/>
      <dgm:spPr/>
    </dgm:pt>
    <dgm:pt modelId="{4B3A3C5D-1FB3-4980-94F2-4D11850C8CA9}" type="pres">
      <dgm:prSet presAssocID="{CFD3DE59-942F-442C-8DEA-4F1B61A6B30F}" presName="vert1" presStyleCnt="0"/>
      <dgm:spPr/>
    </dgm:pt>
    <dgm:pt modelId="{5842C866-7080-45D0-AA3A-B5238075D483}" type="pres">
      <dgm:prSet presAssocID="{D5A68ECF-F1E3-4EB7-91C6-3599A1874BD7}" presName="vertSpace2a" presStyleCnt="0"/>
      <dgm:spPr/>
    </dgm:pt>
    <dgm:pt modelId="{D30A155E-A974-4873-A7F2-AA1821442A22}" type="pres">
      <dgm:prSet presAssocID="{D5A68ECF-F1E3-4EB7-91C6-3599A1874BD7}" presName="horz2" presStyleCnt="0"/>
      <dgm:spPr/>
    </dgm:pt>
    <dgm:pt modelId="{BB3DFADA-3035-48E4-A338-E9E8E87F82F2}" type="pres">
      <dgm:prSet presAssocID="{D5A68ECF-F1E3-4EB7-91C6-3599A1874BD7}" presName="horzSpace2" presStyleCnt="0"/>
      <dgm:spPr/>
    </dgm:pt>
    <dgm:pt modelId="{D814AEA2-17AC-4A12-A0E7-C36AF19B26C6}" type="pres">
      <dgm:prSet presAssocID="{D5A68ECF-F1E3-4EB7-91C6-3599A1874BD7}" presName="tx2" presStyleLbl="revTx" presStyleIdx="1" presStyleCnt="8" custScaleY="27681"/>
      <dgm:spPr/>
    </dgm:pt>
    <dgm:pt modelId="{FEA0864D-6ED6-45A6-94E4-321CA8D80BD1}" type="pres">
      <dgm:prSet presAssocID="{D5A68ECF-F1E3-4EB7-91C6-3599A1874BD7}" presName="vert2" presStyleCnt="0"/>
      <dgm:spPr/>
    </dgm:pt>
    <dgm:pt modelId="{B057D4EE-9926-4F96-996C-B2402BDCA87E}" type="pres">
      <dgm:prSet presAssocID="{D5A68ECF-F1E3-4EB7-91C6-3599A1874BD7}" presName="thinLine2b" presStyleLbl="callout" presStyleIdx="0" presStyleCnt="5"/>
      <dgm:spPr/>
    </dgm:pt>
    <dgm:pt modelId="{BD9F42F0-97F0-41E2-B809-C6D13530CE45}" type="pres">
      <dgm:prSet presAssocID="{D5A68ECF-F1E3-4EB7-91C6-3599A1874BD7}" presName="vertSpace2b" presStyleCnt="0"/>
      <dgm:spPr/>
    </dgm:pt>
    <dgm:pt modelId="{77D9528A-E52B-4116-9350-3E24859DEA7C}" type="pres">
      <dgm:prSet presAssocID="{C37BBDDC-2CAF-4FB8-B942-E7811DFC0CCA}" presName="thickLine" presStyleLbl="alignNode1" presStyleIdx="1" presStyleCnt="3"/>
      <dgm:spPr/>
    </dgm:pt>
    <dgm:pt modelId="{3FEF34B9-E0EA-4734-92F8-6CCF7BA8607E}" type="pres">
      <dgm:prSet presAssocID="{C37BBDDC-2CAF-4FB8-B942-E7811DFC0CCA}" presName="horz1" presStyleCnt="0"/>
      <dgm:spPr/>
    </dgm:pt>
    <dgm:pt modelId="{09378121-8B69-4C87-B09F-27B0DB79DEAD}" type="pres">
      <dgm:prSet presAssocID="{C37BBDDC-2CAF-4FB8-B942-E7811DFC0CCA}" presName="tx1" presStyleLbl="revTx" presStyleIdx="2" presStyleCnt="8" custScaleY="43718"/>
      <dgm:spPr/>
    </dgm:pt>
    <dgm:pt modelId="{B82353C3-2BBF-4782-ADF3-79CC60D469AF}" type="pres">
      <dgm:prSet presAssocID="{C37BBDDC-2CAF-4FB8-B942-E7811DFC0CCA}" presName="vert1" presStyleCnt="0"/>
      <dgm:spPr/>
    </dgm:pt>
    <dgm:pt modelId="{0F81B27C-DE61-4BF2-A86B-186B60361458}" type="pres">
      <dgm:prSet presAssocID="{C6C93E7C-DF23-4CC3-A322-FDC50BF8FF13}" presName="vertSpace2a" presStyleCnt="0"/>
      <dgm:spPr/>
    </dgm:pt>
    <dgm:pt modelId="{EFC0AC5C-3022-4668-9D89-15D094D48C0C}" type="pres">
      <dgm:prSet presAssocID="{C6C93E7C-DF23-4CC3-A322-FDC50BF8FF13}" presName="horz2" presStyleCnt="0"/>
      <dgm:spPr/>
    </dgm:pt>
    <dgm:pt modelId="{E52559E8-4D68-4BE4-8DF3-8A53675606C9}" type="pres">
      <dgm:prSet presAssocID="{C6C93E7C-DF23-4CC3-A322-FDC50BF8FF13}" presName="horzSpace2" presStyleCnt="0"/>
      <dgm:spPr/>
    </dgm:pt>
    <dgm:pt modelId="{4E711349-9584-4E83-96A8-131F262882EF}" type="pres">
      <dgm:prSet presAssocID="{C6C93E7C-DF23-4CC3-A322-FDC50BF8FF13}" presName="tx2" presStyleLbl="revTx" presStyleIdx="3" presStyleCnt="8" custScaleX="101043" custScaleY="38329" custLinFactNeighborX="7026" custLinFactNeighborY="-1441"/>
      <dgm:spPr/>
    </dgm:pt>
    <dgm:pt modelId="{E9FC0169-98EF-4C9A-A104-C59CDFB555C1}" type="pres">
      <dgm:prSet presAssocID="{C6C93E7C-DF23-4CC3-A322-FDC50BF8FF13}" presName="vert2" presStyleCnt="0"/>
      <dgm:spPr/>
    </dgm:pt>
    <dgm:pt modelId="{0364104D-A8AA-481C-B9D0-6C2F3315E968}" type="pres">
      <dgm:prSet presAssocID="{C6C93E7C-DF23-4CC3-A322-FDC50BF8FF13}" presName="thinLine2b" presStyleLbl="callout" presStyleIdx="1" presStyleCnt="5"/>
      <dgm:spPr/>
    </dgm:pt>
    <dgm:pt modelId="{C9BE9FA4-52D7-4B30-B738-A253BEC68072}" type="pres">
      <dgm:prSet presAssocID="{C6C93E7C-DF23-4CC3-A322-FDC50BF8FF13}" presName="vertSpace2b" presStyleCnt="0"/>
      <dgm:spPr/>
    </dgm:pt>
    <dgm:pt modelId="{FD2F6F5F-5363-4C8D-980B-6B5DDC73E02B}" type="pres">
      <dgm:prSet presAssocID="{571E7EE4-9ECF-429F-8219-3F360BF220A7}" presName="thickLine" presStyleLbl="alignNode1" presStyleIdx="2" presStyleCnt="3"/>
      <dgm:spPr/>
    </dgm:pt>
    <dgm:pt modelId="{CB7C0207-BF8F-44B5-BAEC-10EBD9828BCD}" type="pres">
      <dgm:prSet presAssocID="{571E7EE4-9ECF-429F-8219-3F360BF220A7}" presName="horz1" presStyleCnt="0"/>
      <dgm:spPr/>
    </dgm:pt>
    <dgm:pt modelId="{BDE400FC-C918-454B-B1D0-DE9D32FA2E3D}" type="pres">
      <dgm:prSet presAssocID="{571E7EE4-9ECF-429F-8219-3F360BF220A7}" presName="tx1" presStyleLbl="revTx" presStyleIdx="4" presStyleCnt="8"/>
      <dgm:spPr/>
    </dgm:pt>
    <dgm:pt modelId="{4C4B68A1-204E-48E8-99A4-AD714D248D69}" type="pres">
      <dgm:prSet presAssocID="{571E7EE4-9ECF-429F-8219-3F360BF220A7}" presName="vert1" presStyleCnt="0"/>
      <dgm:spPr/>
    </dgm:pt>
    <dgm:pt modelId="{E52A9066-78AA-4EB4-87C6-62BE4F1D6BD9}" type="pres">
      <dgm:prSet presAssocID="{7BF57F7D-191C-43D5-BCAA-A23A86244CB5}" presName="vertSpace2a" presStyleCnt="0"/>
      <dgm:spPr/>
    </dgm:pt>
    <dgm:pt modelId="{5B7EAFD0-8880-404E-AA97-E748720724DE}" type="pres">
      <dgm:prSet presAssocID="{7BF57F7D-191C-43D5-BCAA-A23A86244CB5}" presName="horz2" presStyleCnt="0"/>
      <dgm:spPr/>
    </dgm:pt>
    <dgm:pt modelId="{2F7F6CE1-0F89-4EEA-8FEA-C40E5701EC88}" type="pres">
      <dgm:prSet presAssocID="{7BF57F7D-191C-43D5-BCAA-A23A86244CB5}" presName="horzSpace2" presStyleCnt="0"/>
      <dgm:spPr/>
    </dgm:pt>
    <dgm:pt modelId="{33ADFBB8-302A-4F57-B09C-910D04DD69E1}" type="pres">
      <dgm:prSet presAssocID="{7BF57F7D-191C-43D5-BCAA-A23A86244CB5}" presName="tx2" presStyleLbl="revTx" presStyleIdx="5" presStyleCnt="8" custScaleY="321161"/>
      <dgm:spPr/>
    </dgm:pt>
    <dgm:pt modelId="{C2E25329-5965-418E-BEE1-FFBB48377782}" type="pres">
      <dgm:prSet presAssocID="{7BF57F7D-191C-43D5-BCAA-A23A86244CB5}" presName="vert2" presStyleCnt="0"/>
      <dgm:spPr/>
    </dgm:pt>
    <dgm:pt modelId="{2C5A8FE6-DC6B-44AB-A558-B5AFF4B00CA4}" type="pres">
      <dgm:prSet presAssocID="{7BF57F7D-191C-43D5-BCAA-A23A86244CB5}" presName="thinLine2b" presStyleLbl="callout" presStyleIdx="2" presStyleCnt="5"/>
      <dgm:spPr/>
    </dgm:pt>
    <dgm:pt modelId="{9F066880-9BCE-42D2-AE05-70ADD422875C}" type="pres">
      <dgm:prSet presAssocID="{7BF57F7D-191C-43D5-BCAA-A23A86244CB5}" presName="vertSpace2b" presStyleCnt="0"/>
      <dgm:spPr/>
    </dgm:pt>
    <dgm:pt modelId="{49D8FB8C-3C85-4DB0-8C25-3DE988CD075F}" type="pres">
      <dgm:prSet presAssocID="{53ED2C3A-2475-46A9-9EDA-CD188614C56C}" presName="horz2" presStyleCnt="0"/>
      <dgm:spPr/>
    </dgm:pt>
    <dgm:pt modelId="{53B5FD89-8AA0-4ADA-9EC4-9F79FD212DFC}" type="pres">
      <dgm:prSet presAssocID="{53ED2C3A-2475-46A9-9EDA-CD188614C56C}" presName="horzSpace2" presStyleCnt="0"/>
      <dgm:spPr/>
    </dgm:pt>
    <dgm:pt modelId="{156143A0-617E-4628-A78C-02B9525BA733}" type="pres">
      <dgm:prSet presAssocID="{53ED2C3A-2475-46A9-9EDA-CD188614C56C}" presName="tx2" presStyleLbl="revTx" presStyleIdx="6" presStyleCnt="8" custScaleY="313913" custLinFactNeighborY="-8026"/>
      <dgm:spPr/>
    </dgm:pt>
    <dgm:pt modelId="{9EEC4FA9-7D64-484E-BF48-1EC43A333B18}" type="pres">
      <dgm:prSet presAssocID="{53ED2C3A-2475-46A9-9EDA-CD188614C56C}" presName="vert2" presStyleCnt="0"/>
      <dgm:spPr/>
    </dgm:pt>
    <dgm:pt modelId="{641A29C8-9225-4296-8057-E2BC3DB1F18E}" type="pres">
      <dgm:prSet presAssocID="{53ED2C3A-2475-46A9-9EDA-CD188614C56C}" presName="thinLine2b" presStyleLbl="callout" presStyleIdx="3" presStyleCnt="5"/>
      <dgm:spPr/>
    </dgm:pt>
    <dgm:pt modelId="{5CF1AC80-242A-449A-AC8F-2D827ED1B3FA}" type="pres">
      <dgm:prSet presAssocID="{53ED2C3A-2475-46A9-9EDA-CD188614C56C}" presName="vertSpace2b" presStyleCnt="0"/>
      <dgm:spPr/>
    </dgm:pt>
    <dgm:pt modelId="{3534AA7C-0796-45BB-B98A-61BD4F7DF3CD}" type="pres">
      <dgm:prSet presAssocID="{6CA57C7A-186F-42F3-9ABD-1274B7325FAB}" presName="horz2" presStyleCnt="0"/>
      <dgm:spPr/>
    </dgm:pt>
    <dgm:pt modelId="{774A5BAF-251A-421E-8BF1-B81722FE3303}" type="pres">
      <dgm:prSet presAssocID="{6CA57C7A-186F-42F3-9ABD-1274B7325FAB}" presName="horzSpace2" presStyleCnt="0"/>
      <dgm:spPr/>
    </dgm:pt>
    <dgm:pt modelId="{66C1F63C-1C1A-4BD8-BF4E-34C1240A4FFF}" type="pres">
      <dgm:prSet presAssocID="{6CA57C7A-186F-42F3-9ABD-1274B7325FAB}" presName="tx2" presStyleLbl="revTx" presStyleIdx="7" presStyleCnt="8"/>
      <dgm:spPr/>
    </dgm:pt>
    <dgm:pt modelId="{E0A73EA8-7304-4C6D-94DF-61846A4589B6}" type="pres">
      <dgm:prSet presAssocID="{6CA57C7A-186F-42F3-9ABD-1274B7325FAB}" presName="vert2" presStyleCnt="0"/>
      <dgm:spPr/>
    </dgm:pt>
    <dgm:pt modelId="{50485932-88F6-438D-8F14-E7FC717BDDC8}" type="pres">
      <dgm:prSet presAssocID="{6CA57C7A-186F-42F3-9ABD-1274B7325FAB}" presName="thinLine2b" presStyleLbl="callout" presStyleIdx="4" presStyleCnt="5"/>
      <dgm:spPr/>
    </dgm:pt>
    <dgm:pt modelId="{04717DE8-7D84-4027-A4FD-74A4786735BF}" type="pres">
      <dgm:prSet presAssocID="{6CA57C7A-186F-42F3-9ABD-1274B7325FAB}" presName="vertSpace2b" presStyleCnt="0"/>
      <dgm:spPr/>
    </dgm:pt>
  </dgm:ptLst>
  <dgm:cxnLst>
    <dgm:cxn modelId="{7CB4391A-793E-496A-9CEF-335A6B5D0C68}" srcId="{571E7EE4-9ECF-429F-8219-3F360BF220A7}" destId="{7BF57F7D-191C-43D5-BCAA-A23A86244CB5}" srcOrd="0" destOrd="0" parTransId="{92873CEA-E34F-4B25-A27D-28C1CFE1BB11}" sibTransId="{0AE25987-F5D7-4EB6-BDB4-FE0BDDBE4C1A}"/>
    <dgm:cxn modelId="{79748A45-3B50-4E0B-A7BB-EA35BBC97641}" type="presOf" srcId="{53ED2C3A-2475-46A9-9EDA-CD188614C56C}" destId="{156143A0-617E-4628-A78C-02B9525BA733}" srcOrd="0" destOrd="0" presId="urn:microsoft.com/office/officeart/2008/layout/LinedList"/>
    <dgm:cxn modelId="{4169EF6E-3386-42C4-A5FC-411C23987A0B}" srcId="{571E7EE4-9ECF-429F-8219-3F360BF220A7}" destId="{6CA57C7A-186F-42F3-9ABD-1274B7325FAB}" srcOrd="2" destOrd="0" parTransId="{FAEAECC8-ACD7-483E-ADC4-7E8AFC67A99C}" sibTransId="{13181FDE-8754-430A-AA7F-A116DE225548}"/>
    <dgm:cxn modelId="{4BB0FD74-AF19-42D2-B113-D5DB7A63AE99}" srcId="{571E7EE4-9ECF-429F-8219-3F360BF220A7}" destId="{53ED2C3A-2475-46A9-9EDA-CD188614C56C}" srcOrd="1" destOrd="0" parTransId="{E463C57D-A46B-468E-A9C4-F81AF8CD545E}" sibTransId="{2EBFF526-B269-41A7-AB8A-C622E361D4A0}"/>
    <dgm:cxn modelId="{E6E45877-C419-4B2A-8564-6B3C054206A0}" type="presOf" srcId="{C37BBDDC-2CAF-4FB8-B942-E7811DFC0CCA}" destId="{09378121-8B69-4C87-B09F-27B0DB79DEAD}" srcOrd="0" destOrd="0" presId="urn:microsoft.com/office/officeart/2008/layout/LinedList"/>
    <dgm:cxn modelId="{A6B45984-DBB8-4D7D-8955-8BA273BC968E}" srcId="{D3D7E1C7-8A47-4A28-88B6-36AFAC60E3AD}" destId="{C37BBDDC-2CAF-4FB8-B942-E7811DFC0CCA}" srcOrd="1" destOrd="0" parTransId="{836EF804-B4B2-458C-81A5-D028685BC751}" sibTransId="{B91F77AA-DB21-461E-B05A-EF3DA2BF42A1}"/>
    <dgm:cxn modelId="{19E32094-8F60-484A-A67E-1192D097B8FD}" srcId="{D3D7E1C7-8A47-4A28-88B6-36AFAC60E3AD}" destId="{CFD3DE59-942F-442C-8DEA-4F1B61A6B30F}" srcOrd="0" destOrd="0" parTransId="{D51685CE-A955-4EEE-8055-CDED12A1F72D}" sibTransId="{C383FA7A-8671-4E25-BF7A-F045360C1DD3}"/>
    <dgm:cxn modelId="{7C02B9AE-C416-4280-A176-2EA8BBE4BB27}" type="presOf" srcId="{7BF57F7D-191C-43D5-BCAA-A23A86244CB5}" destId="{33ADFBB8-302A-4F57-B09C-910D04DD69E1}" srcOrd="0" destOrd="0" presId="urn:microsoft.com/office/officeart/2008/layout/LinedList"/>
    <dgm:cxn modelId="{2419FAB5-E210-4864-82A3-C817B2C6C108}" srcId="{C37BBDDC-2CAF-4FB8-B942-E7811DFC0CCA}" destId="{C6C93E7C-DF23-4CC3-A322-FDC50BF8FF13}" srcOrd="0" destOrd="0" parTransId="{D5990DE9-D936-4EA2-80BF-C51EA1A9D2D9}" sibTransId="{4759AA79-7905-4B01-9CE0-CCAF56B0BBA8}"/>
    <dgm:cxn modelId="{0B084EBC-4D18-4C80-95EA-407556D12F57}" type="presOf" srcId="{CFD3DE59-942F-442C-8DEA-4F1B61A6B30F}" destId="{9B6EA31E-960F-42DC-B75B-681D4A599FB5}" srcOrd="0" destOrd="0" presId="urn:microsoft.com/office/officeart/2008/layout/LinedList"/>
    <dgm:cxn modelId="{6F5EC4BD-E968-4772-A9D7-EDF81EF6F7A5}" type="presOf" srcId="{571E7EE4-9ECF-429F-8219-3F360BF220A7}" destId="{BDE400FC-C918-454B-B1D0-DE9D32FA2E3D}" srcOrd="0" destOrd="0" presId="urn:microsoft.com/office/officeart/2008/layout/LinedList"/>
    <dgm:cxn modelId="{141900C5-4C06-4197-AFA0-9FF7E8258852}" type="presOf" srcId="{C6C93E7C-DF23-4CC3-A322-FDC50BF8FF13}" destId="{4E711349-9584-4E83-96A8-131F262882EF}" srcOrd="0" destOrd="0" presId="urn:microsoft.com/office/officeart/2008/layout/LinedList"/>
    <dgm:cxn modelId="{8A3570D6-6825-4229-AF55-267D9F2FE2BA}" type="presOf" srcId="{6CA57C7A-186F-42F3-9ABD-1274B7325FAB}" destId="{66C1F63C-1C1A-4BD8-BF4E-34C1240A4FFF}" srcOrd="0" destOrd="0" presId="urn:microsoft.com/office/officeart/2008/layout/LinedList"/>
    <dgm:cxn modelId="{DEAC2BDA-A205-4A52-BACC-E23B69ACD8DC}" srcId="{D3D7E1C7-8A47-4A28-88B6-36AFAC60E3AD}" destId="{571E7EE4-9ECF-429F-8219-3F360BF220A7}" srcOrd="2" destOrd="0" parTransId="{04A6922B-3FFE-41B5-91E7-C937F70D355B}" sibTransId="{2BB7A191-91BD-4D4D-8505-59D9DC90A186}"/>
    <dgm:cxn modelId="{FA0964EA-961B-4920-A1CC-506951FFF008}" type="presOf" srcId="{D5A68ECF-F1E3-4EB7-91C6-3599A1874BD7}" destId="{D814AEA2-17AC-4A12-A0E7-C36AF19B26C6}" srcOrd="0" destOrd="0" presId="urn:microsoft.com/office/officeart/2008/layout/LinedList"/>
    <dgm:cxn modelId="{A035F0EC-DCCB-4E0F-AFD7-1B57B8E02D35}" srcId="{CFD3DE59-942F-442C-8DEA-4F1B61A6B30F}" destId="{D5A68ECF-F1E3-4EB7-91C6-3599A1874BD7}" srcOrd="0" destOrd="0" parTransId="{78205FE9-FF88-4807-8B99-917BEA380EB9}" sibTransId="{16B2A927-5AE7-4250-8EA5-D80E1C0052D4}"/>
    <dgm:cxn modelId="{9220E6ED-D632-4877-BD0D-983FDB5D1DEB}" type="presOf" srcId="{D3D7E1C7-8A47-4A28-88B6-36AFAC60E3AD}" destId="{652B4451-7A05-4A6F-8805-E36D69994B7A}" srcOrd="0" destOrd="0" presId="urn:microsoft.com/office/officeart/2008/layout/LinedList"/>
    <dgm:cxn modelId="{68E665E7-3C66-4226-B4F5-F7C57E73F76B}" type="presParOf" srcId="{652B4451-7A05-4A6F-8805-E36D69994B7A}" destId="{34851D20-9E34-4E6F-B455-2BB7DB393E89}" srcOrd="0" destOrd="0" presId="urn:microsoft.com/office/officeart/2008/layout/LinedList"/>
    <dgm:cxn modelId="{1F10FE35-C573-453E-9162-C5834F9EE186}" type="presParOf" srcId="{652B4451-7A05-4A6F-8805-E36D69994B7A}" destId="{1955BF59-04A0-4DFC-825C-8FED92173A76}" srcOrd="1" destOrd="0" presId="urn:microsoft.com/office/officeart/2008/layout/LinedList"/>
    <dgm:cxn modelId="{960F8191-4369-46B6-A641-1E369F055440}" type="presParOf" srcId="{1955BF59-04A0-4DFC-825C-8FED92173A76}" destId="{9B6EA31E-960F-42DC-B75B-681D4A599FB5}" srcOrd="0" destOrd="0" presId="urn:microsoft.com/office/officeart/2008/layout/LinedList"/>
    <dgm:cxn modelId="{A2317D89-6CCA-4678-8D72-D005057C05B0}" type="presParOf" srcId="{1955BF59-04A0-4DFC-825C-8FED92173A76}" destId="{4B3A3C5D-1FB3-4980-94F2-4D11850C8CA9}" srcOrd="1" destOrd="0" presId="urn:microsoft.com/office/officeart/2008/layout/LinedList"/>
    <dgm:cxn modelId="{1F06B3D4-CC79-4A10-8EE5-D6EDD0A9DFF1}" type="presParOf" srcId="{4B3A3C5D-1FB3-4980-94F2-4D11850C8CA9}" destId="{5842C866-7080-45D0-AA3A-B5238075D483}" srcOrd="0" destOrd="0" presId="urn:microsoft.com/office/officeart/2008/layout/LinedList"/>
    <dgm:cxn modelId="{DCB7AFB0-DAB3-4ADD-A1E9-3BD68431F9B4}" type="presParOf" srcId="{4B3A3C5D-1FB3-4980-94F2-4D11850C8CA9}" destId="{D30A155E-A974-4873-A7F2-AA1821442A22}" srcOrd="1" destOrd="0" presId="urn:microsoft.com/office/officeart/2008/layout/LinedList"/>
    <dgm:cxn modelId="{607B6C31-107D-4178-88E2-88F45AB5432C}" type="presParOf" srcId="{D30A155E-A974-4873-A7F2-AA1821442A22}" destId="{BB3DFADA-3035-48E4-A338-E9E8E87F82F2}" srcOrd="0" destOrd="0" presId="urn:microsoft.com/office/officeart/2008/layout/LinedList"/>
    <dgm:cxn modelId="{3049AD10-8A58-41B0-B4B7-696622014105}" type="presParOf" srcId="{D30A155E-A974-4873-A7F2-AA1821442A22}" destId="{D814AEA2-17AC-4A12-A0E7-C36AF19B26C6}" srcOrd="1" destOrd="0" presId="urn:microsoft.com/office/officeart/2008/layout/LinedList"/>
    <dgm:cxn modelId="{F0340A89-9002-45EC-96F5-9263B6AC7FEB}" type="presParOf" srcId="{D30A155E-A974-4873-A7F2-AA1821442A22}" destId="{FEA0864D-6ED6-45A6-94E4-321CA8D80BD1}" srcOrd="2" destOrd="0" presId="urn:microsoft.com/office/officeart/2008/layout/LinedList"/>
    <dgm:cxn modelId="{3CB4734B-E58F-4254-BEB9-CD0AC3CA4DEB}" type="presParOf" srcId="{4B3A3C5D-1FB3-4980-94F2-4D11850C8CA9}" destId="{B057D4EE-9926-4F96-996C-B2402BDCA87E}" srcOrd="2" destOrd="0" presId="urn:microsoft.com/office/officeart/2008/layout/LinedList"/>
    <dgm:cxn modelId="{F8066029-8373-49C7-975F-A25CD946698C}" type="presParOf" srcId="{4B3A3C5D-1FB3-4980-94F2-4D11850C8CA9}" destId="{BD9F42F0-97F0-41E2-B809-C6D13530CE45}" srcOrd="3" destOrd="0" presId="urn:microsoft.com/office/officeart/2008/layout/LinedList"/>
    <dgm:cxn modelId="{AECFD2FD-1432-43DF-AE47-57EA58EF0C4A}" type="presParOf" srcId="{652B4451-7A05-4A6F-8805-E36D69994B7A}" destId="{77D9528A-E52B-4116-9350-3E24859DEA7C}" srcOrd="2" destOrd="0" presId="urn:microsoft.com/office/officeart/2008/layout/LinedList"/>
    <dgm:cxn modelId="{9E170205-3BF0-450A-A46B-34662D819E3A}" type="presParOf" srcId="{652B4451-7A05-4A6F-8805-E36D69994B7A}" destId="{3FEF34B9-E0EA-4734-92F8-6CCF7BA8607E}" srcOrd="3" destOrd="0" presId="urn:microsoft.com/office/officeart/2008/layout/LinedList"/>
    <dgm:cxn modelId="{68599D4C-EC36-4605-8C32-C830BACFA889}" type="presParOf" srcId="{3FEF34B9-E0EA-4734-92F8-6CCF7BA8607E}" destId="{09378121-8B69-4C87-B09F-27B0DB79DEAD}" srcOrd="0" destOrd="0" presId="urn:microsoft.com/office/officeart/2008/layout/LinedList"/>
    <dgm:cxn modelId="{DB56B48C-1B33-4945-A89D-6B14FA4F224E}" type="presParOf" srcId="{3FEF34B9-E0EA-4734-92F8-6CCF7BA8607E}" destId="{B82353C3-2BBF-4782-ADF3-79CC60D469AF}" srcOrd="1" destOrd="0" presId="urn:microsoft.com/office/officeart/2008/layout/LinedList"/>
    <dgm:cxn modelId="{2D71DC03-A4E5-4526-B07C-83C3D62BB4C6}" type="presParOf" srcId="{B82353C3-2BBF-4782-ADF3-79CC60D469AF}" destId="{0F81B27C-DE61-4BF2-A86B-186B60361458}" srcOrd="0" destOrd="0" presId="urn:microsoft.com/office/officeart/2008/layout/LinedList"/>
    <dgm:cxn modelId="{E0B8396E-7CCF-424B-BF1A-6B546103B6B3}" type="presParOf" srcId="{B82353C3-2BBF-4782-ADF3-79CC60D469AF}" destId="{EFC0AC5C-3022-4668-9D89-15D094D48C0C}" srcOrd="1" destOrd="0" presId="urn:microsoft.com/office/officeart/2008/layout/LinedList"/>
    <dgm:cxn modelId="{42A6C5F3-E244-492F-9D06-06A82254785E}" type="presParOf" srcId="{EFC0AC5C-3022-4668-9D89-15D094D48C0C}" destId="{E52559E8-4D68-4BE4-8DF3-8A53675606C9}" srcOrd="0" destOrd="0" presId="urn:microsoft.com/office/officeart/2008/layout/LinedList"/>
    <dgm:cxn modelId="{27AA9CEB-1F20-4229-B200-26D1D83C736D}" type="presParOf" srcId="{EFC0AC5C-3022-4668-9D89-15D094D48C0C}" destId="{4E711349-9584-4E83-96A8-131F262882EF}" srcOrd="1" destOrd="0" presId="urn:microsoft.com/office/officeart/2008/layout/LinedList"/>
    <dgm:cxn modelId="{EB58F6BC-A375-4D32-B453-C858C64D8ED7}" type="presParOf" srcId="{EFC0AC5C-3022-4668-9D89-15D094D48C0C}" destId="{E9FC0169-98EF-4C9A-A104-C59CDFB555C1}" srcOrd="2" destOrd="0" presId="urn:microsoft.com/office/officeart/2008/layout/LinedList"/>
    <dgm:cxn modelId="{93440F4F-930C-4705-A8D0-602B46BE84CF}" type="presParOf" srcId="{B82353C3-2BBF-4782-ADF3-79CC60D469AF}" destId="{0364104D-A8AA-481C-B9D0-6C2F3315E968}" srcOrd="2" destOrd="0" presId="urn:microsoft.com/office/officeart/2008/layout/LinedList"/>
    <dgm:cxn modelId="{E3322FD7-6FA4-4439-9602-21AD51FA2A46}" type="presParOf" srcId="{B82353C3-2BBF-4782-ADF3-79CC60D469AF}" destId="{C9BE9FA4-52D7-4B30-B738-A253BEC68072}" srcOrd="3" destOrd="0" presId="urn:microsoft.com/office/officeart/2008/layout/LinedList"/>
    <dgm:cxn modelId="{AE6A0128-58B7-4ED4-9C22-83A5B455C3D6}" type="presParOf" srcId="{652B4451-7A05-4A6F-8805-E36D69994B7A}" destId="{FD2F6F5F-5363-4C8D-980B-6B5DDC73E02B}" srcOrd="4" destOrd="0" presId="urn:microsoft.com/office/officeart/2008/layout/LinedList"/>
    <dgm:cxn modelId="{CCF2F915-6BC5-4346-8C93-1C9FBC6993BC}" type="presParOf" srcId="{652B4451-7A05-4A6F-8805-E36D69994B7A}" destId="{CB7C0207-BF8F-44B5-BAEC-10EBD9828BCD}" srcOrd="5" destOrd="0" presId="urn:microsoft.com/office/officeart/2008/layout/LinedList"/>
    <dgm:cxn modelId="{9A80B2CF-6922-41DD-A546-B684E725C4A0}" type="presParOf" srcId="{CB7C0207-BF8F-44B5-BAEC-10EBD9828BCD}" destId="{BDE400FC-C918-454B-B1D0-DE9D32FA2E3D}" srcOrd="0" destOrd="0" presId="urn:microsoft.com/office/officeart/2008/layout/LinedList"/>
    <dgm:cxn modelId="{6163105D-2670-4704-9B86-3A4B5B8C361E}" type="presParOf" srcId="{CB7C0207-BF8F-44B5-BAEC-10EBD9828BCD}" destId="{4C4B68A1-204E-48E8-99A4-AD714D248D69}" srcOrd="1" destOrd="0" presId="urn:microsoft.com/office/officeart/2008/layout/LinedList"/>
    <dgm:cxn modelId="{3885D012-4658-4420-BE84-AC9813F066A7}" type="presParOf" srcId="{4C4B68A1-204E-48E8-99A4-AD714D248D69}" destId="{E52A9066-78AA-4EB4-87C6-62BE4F1D6BD9}" srcOrd="0" destOrd="0" presId="urn:microsoft.com/office/officeart/2008/layout/LinedList"/>
    <dgm:cxn modelId="{3D9F3868-0C62-4D5D-9927-728815255060}" type="presParOf" srcId="{4C4B68A1-204E-48E8-99A4-AD714D248D69}" destId="{5B7EAFD0-8880-404E-AA97-E748720724DE}" srcOrd="1" destOrd="0" presId="urn:microsoft.com/office/officeart/2008/layout/LinedList"/>
    <dgm:cxn modelId="{96175F97-5FB1-4844-9566-C32B45AFA740}" type="presParOf" srcId="{5B7EAFD0-8880-404E-AA97-E748720724DE}" destId="{2F7F6CE1-0F89-4EEA-8FEA-C40E5701EC88}" srcOrd="0" destOrd="0" presId="urn:microsoft.com/office/officeart/2008/layout/LinedList"/>
    <dgm:cxn modelId="{4B4C3912-FC6E-4E3F-9C01-8529D517BF2C}" type="presParOf" srcId="{5B7EAFD0-8880-404E-AA97-E748720724DE}" destId="{33ADFBB8-302A-4F57-B09C-910D04DD69E1}" srcOrd="1" destOrd="0" presId="urn:microsoft.com/office/officeart/2008/layout/LinedList"/>
    <dgm:cxn modelId="{01C4397C-8902-4A19-BF7D-D8843A02F0E9}" type="presParOf" srcId="{5B7EAFD0-8880-404E-AA97-E748720724DE}" destId="{C2E25329-5965-418E-BEE1-FFBB48377782}" srcOrd="2" destOrd="0" presId="urn:microsoft.com/office/officeart/2008/layout/LinedList"/>
    <dgm:cxn modelId="{DF0A06AA-9C0A-4EF9-8F8F-A89B4795A42F}" type="presParOf" srcId="{4C4B68A1-204E-48E8-99A4-AD714D248D69}" destId="{2C5A8FE6-DC6B-44AB-A558-B5AFF4B00CA4}" srcOrd="2" destOrd="0" presId="urn:microsoft.com/office/officeart/2008/layout/LinedList"/>
    <dgm:cxn modelId="{CB05D405-D3B0-4B85-A571-71ABE1386567}" type="presParOf" srcId="{4C4B68A1-204E-48E8-99A4-AD714D248D69}" destId="{9F066880-9BCE-42D2-AE05-70ADD422875C}" srcOrd="3" destOrd="0" presId="urn:microsoft.com/office/officeart/2008/layout/LinedList"/>
    <dgm:cxn modelId="{C486A289-27EC-40D6-9713-3B6E0B7CEA5D}" type="presParOf" srcId="{4C4B68A1-204E-48E8-99A4-AD714D248D69}" destId="{49D8FB8C-3C85-4DB0-8C25-3DE988CD075F}" srcOrd="4" destOrd="0" presId="urn:microsoft.com/office/officeart/2008/layout/LinedList"/>
    <dgm:cxn modelId="{8482821C-6A96-4032-BF8E-145A9012FEA1}" type="presParOf" srcId="{49D8FB8C-3C85-4DB0-8C25-3DE988CD075F}" destId="{53B5FD89-8AA0-4ADA-9EC4-9F79FD212DFC}" srcOrd="0" destOrd="0" presId="urn:microsoft.com/office/officeart/2008/layout/LinedList"/>
    <dgm:cxn modelId="{990EFF73-980B-4EA1-8AAC-333569F93C8E}" type="presParOf" srcId="{49D8FB8C-3C85-4DB0-8C25-3DE988CD075F}" destId="{156143A0-617E-4628-A78C-02B9525BA733}" srcOrd="1" destOrd="0" presId="urn:microsoft.com/office/officeart/2008/layout/LinedList"/>
    <dgm:cxn modelId="{3BCCE21B-539C-4A23-894C-F70361440ED5}" type="presParOf" srcId="{49D8FB8C-3C85-4DB0-8C25-3DE988CD075F}" destId="{9EEC4FA9-7D64-484E-BF48-1EC43A333B18}" srcOrd="2" destOrd="0" presId="urn:microsoft.com/office/officeart/2008/layout/LinedList"/>
    <dgm:cxn modelId="{997DF678-5625-4E46-8CEF-6E40D36121F2}" type="presParOf" srcId="{4C4B68A1-204E-48E8-99A4-AD714D248D69}" destId="{641A29C8-9225-4296-8057-E2BC3DB1F18E}" srcOrd="5" destOrd="0" presId="urn:microsoft.com/office/officeart/2008/layout/LinedList"/>
    <dgm:cxn modelId="{6320D40D-D6C4-4EFF-BEE3-BD25844B3628}" type="presParOf" srcId="{4C4B68A1-204E-48E8-99A4-AD714D248D69}" destId="{5CF1AC80-242A-449A-AC8F-2D827ED1B3FA}" srcOrd="6" destOrd="0" presId="urn:microsoft.com/office/officeart/2008/layout/LinedList"/>
    <dgm:cxn modelId="{42B429AE-8EE3-4ED1-A8BE-E6FB48D7CDB3}" type="presParOf" srcId="{4C4B68A1-204E-48E8-99A4-AD714D248D69}" destId="{3534AA7C-0796-45BB-B98A-61BD4F7DF3CD}" srcOrd="7" destOrd="0" presId="urn:microsoft.com/office/officeart/2008/layout/LinedList"/>
    <dgm:cxn modelId="{E7410D82-5D54-4D29-ABA2-C129FBB9BE1C}" type="presParOf" srcId="{3534AA7C-0796-45BB-B98A-61BD4F7DF3CD}" destId="{774A5BAF-251A-421E-8BF1-B81722FE3303}" srcOrd="0" destOrd="0" presId="urn:microsoft.com/office/officeart/2008/layout/LinedList"/>
    <dgm:cxn modelId="{375B4A53-274A-4D98-B327-8F16B734D62A}" type="presParOf" srcId="{3534AA7C-0796-45BB-B98A-61BD4F7DF3CD}" destId="{66C1F63C-1C1A-4BD8-BF4E-34C1240A4FFF}" srcOrd="1" destOrd="0" presId="urn:microsoft.com/office/officeart/2008/layout/LinedList"/>
    <dgm:cxn modelId="{EDF9C059-2933-48CC-920B-C31BB6B8CE7B}" type="presParOf" srcId="{3534AA7C-0796-45BB-B98A-61BD4F7DF3CD}" destId="{E0A73EA8-7304-4C6D-94DF-61846A4589B6}" srcOrd="2" destOrd="0" presId="urn:microsoft.com/office/officeart/2008/layout/LinedList"/>
    <dgm:cxn modelId="{1593229D-55A5-4AFD-9BB1-F5C3DA89F3FF}" type="presParOf" srcId="{4C4B68A1-204E-48E8-99A4-AD714D248D69}" destId="{50485932-88F6-438D-8F14-E7FC717BDDC8}" srcOrd="8" destOrd="0" presId="urn:microsoft.com/office/officeart/2008/layout/LinedList"/>
    <dgm:cxn modelId="{50A36060-EAD1-4883-B935-94D9ACDD5894}" type="presParOf" srcId="{4C4B68A1-204E-48E8-99A4-AD714D248D69}" destId="{04717DE8-7D84-4027-A4FD-74A4786735B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E7BC55-27CB-4D1D-A710-DD89B46174F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4DE8CA7-2CEC-4AD0-BBA1-E7ACD983043F}">
      <dgm:prSet phldrT="[Текст]"/>
      <dgm:spPr/>
      <dgm:t>
        <a:bodyPr/>
        <a:lstStyle/>
        <a:p>
          <a:r>
            <a:rPr lang="ru-RU" dirty="0"/>
            <a:t>Регистрация доменного имени, приобретение хостинга</a:t>
          </a:r>
        </a:p>
      </dgm:t>
    </dgm:pt>
    <dgm:pt modelId="{E737826B-D692-4E79-9F4F-BC06C54622D8}" type="parTrans" cxnId="{2BBD46AC-579D-4215-8FA3-0FB93F4CC739}">
      <dgm:prSet/>
      <dgm:spPr/>
      <dgm:t>
        <a:bodyPr/>
        <a:lstStyle/>
        <a:p>
          <a:endParaRPr lang="ru-RU"/>
        </a:p>
      </dgm:t>
    </dgm:pt>
    <dgm:pt modelId="{D454087D-C40E-4D6B-80D4-F61FBF7EF9DE}" type="sibTrans" cxnId="{2BBD46AC-579D-4215-8FA3-0FB93F4CC739}">
      <dgm:prSet/>
      <dgm:spPr/>
      <dgm:t>
        <a:bodyPr/>
        <a:lstStyle/>
        <a:p>
          <a:endParaRPr lang="ru-RU"/>
        </a:p>
      </dgm:t>
    </dgm:pt>
    <dgm:pt modelId="{DBC72CE4-9377-4F97-81BB-841EC201E041}">
      <dgm:prSet phldrT="[Текст]"/>
      <dgm:spPr/>
      <dgm:t>
        <a:bodyPr/>
        <a:lstStyle/>
        <a:p>
          <a:r>
            <a:rPr lang="ru-RU" dirty="0"/>
            <a:t>Установка </a:t>
          </a:r>
          <a:r>
            <a:rPr lang="ru-RU" dirty="0" err="1"/>
            <a:t>Moodle</a:t>
          </a:r>
          <a:endParaRPr lang="ru-RU" dirty="0"/>
        </a:p>
      </dgm:t>
    </dgm:pt>
    <dgm:pt modelId="{6562C55E-0E8A-4573-9FFB-1226F2DA6B9C}" type="parTrans" cxnId="{D1BDEC1F-A39E-4AF9-A627-62261DA619DA}">
      <dgm:prSet/>
      <dgm:spPr/>
      <dgm:t>
        <a:bodyPr/>
        <a:lstStyle/>
        <a:p>
          <a:endParaRPr lang="ru-RU"/>
        </a:p>
      </dgm:t>
    </dgm:pt>
    <dgm:pt modelId="{F9B39568-BA4E-49CC-BD55-FDDB1EEE2E71}" type="sibTrans" cxnId="{D1BDEC1F-A39E-4AF9-A627-62261DA619DA}">
      <dgm:prSet/>
      <dgm:spPr/>
      <dgm:t>
        <a:bodyPr/>
        <a:lstStyle/>
        <a:p>
          <a:endParaRPr lang="ru-RU"/>
        </a:p>
      </dgm:t>
    </dgm:pt>
    <dgm:pt modelId="{CB2B146E-DC04-4430-98D8-80CC2D0FCB50}">
      <dgm:prSet phldrT="[Текст]"/>
      <dgm:spPr/>
      <dgm:t>
        <a:bodyPr/>
        <a:lstStyle/>
        <a:p>
          <a:r>
            <a:rPr lang="ru-RU" dirty="0"/>
            <a:t>Создание курса в </a:t>
          </a:r>
          <a:r>
            <a:rPr lang="ru-RU" dirty="0" err="1"/>
            <a:t>Moodle</a:t>
          </a:r>
          <a:endParaRPr lang="ru-RU" dirty="0"/>
        </a:p>
      </dgm:t>
    </dgm:pt>
    <dgm:pt modelId="{B68AD398-6243-4777-8186-44DD09636C09}" type="parTrans" cxnId="{82EF311B-6860-4D9A-888D-68835536934F}">
      <dgm:prSet/>
      <dgm:spPr/>
      <dgm:t>
        <a:bodyPr/>
        <a:lstStyle/>
        <a:p>
          <a:endParaRPr lang="ru-RU"/>
        </a:p>
      </dgm:t>
    </dgm:pt>
    <dgm:pt modelId="{007C7D09-18A1-4AFE-9F88-E4ED8BA1B0BF}" type="sibTrans" cxnId="{82EF311B-6860-4D9A-888D-68835536934F}">
      <dgm:prSet/>
      <dgm:spPr/>
      <dgm:t>
        <a:bodyPr/>
        <a:lstStyle/>
        <a:p>
          <a:endParaRPr lang="ru-RU"/>
        </a:p>
      </dgm:t>
    </dgm:pt>
    <dgm:pt modelId="{06D43680-1A4B-4556-A29F-A31BE7095C78}">
      <dgm:prSet phldrT="[Текст]"/>
      <dgm:spPr/>
      <dgm:t>
        <a:bodyPr/>
        <a:lstStyle/>
        <a:p>
          <a:r>
            <a:rPr lang="ru-RU" dirty="0"/>
            <a:t>Регистрация пользователей</a:t>
          </a:r>
        </a:p>
      </dgm:t>
    </dgm:pt>
    <dgm:pt modelId="{4EB3F912-7D5D-4672-AB28-6246BA38FF5F}" type="parTrans" cxnId="{D3D0A23A-4334-49CD-A51A-8C635A9D9FE5}">
      <dgm:prSet/>
      <dgm:spPr/>
      <dgm:t>
        <a:bodyPr/>
        <a:lstStyle/>
        <a:p>
          <a:endParaRPr lang="ru-RU"/>
        </a:p>
      </dgm:t>
    </dgm:pt>
    <dgm:pt modelId="{03B506CC-2A21-40BC-8691-621FCF7E916A}" type="sibTrans" cxnId="{D3D0A23A-4334-49CD-A51A-8C635A9D9FE5}">
      <dgm:prSet/>
      <dgm:spPr/>
      <dgm:t>
        <a:bodyPr/>
        <a:lstStyle/>
        <a:p>
          <a:endParaRPr lang="ru-RU"/>
        </a:p>
      </dgm:t>
    </dgm:pt>
    <dgm:pt modelId="{7E02549A-4FAF-4DFA-9551-88571804B34D}">
      <dgm:prSet phldrT="[Текст]"/>
      <dgm:spPr/>
      <dgm:t>
        <a:bodyPr/>
        <a:lstStyle/>
        <a:p>
          <a:r>
            <a:rPr lang="ru-RU" dirty="0"/>
            <a:t>Запись пользователей на курс</a:t>
          </a:r>
        </a:p>
      </dgm:t>
    </dgm:pt>
    <dgm:pt modelId="{6013A9D6-A7A7-49A7-8AD7-0DFF26E97374}" type="parTrans" cxnId="{5C01FC14-1222-45ED-B744-DF7917992060}">
      <dgm:prSet/>
      <dgm:spPr/>
      <dgm:t>
        <a:bodyPr/>
        <a:lstStyle/>
        <a:p>
          <a:endParaRPr lang="ru-RU"/>
        </a:p>
      </dgm:t>
    </dgm:pt>
    <dgm:pt modelId="{BA8CA117-470F-4BC7-B53E-65185044E6D5}" type="sibTrans" cxnId="{5C01FC14-1222-45ED-B744-DF7917992060}">
      <dgm:prSet/>
      <dgm:spPr/>
      <dgm:t>
        <a:bodyPr/>
        <a:lstStyle/>
        <a:p>
          <a:endParaRPr lang="ru-RU"/>
        </a:p>
      </dgm:t>
    </dgm:pt>
    <dgm:pt modelId="{C0ACB185-8F02-4AC6-ABA4-07AFD6BB7DC1}" type="pres">
      <dgm:prSet presAssocID="{D0E7BC55-27CB-4D1D-A710-DD89B46174FA}" presName="arrowDiagram" presStyleCnt="0">
        <dgm:presLayoutVars>
          <dgm:chMax val="5"/>
          <dgm:dir/>
          <dgm:resizeHandles val="exact"/>
        </dgm:presLayoutVars>
      </dgm:prSet>
      <dgm:spPr/>
    </dgm:pt>
    <dgm:pt modelId="{47A24B98-DB63-4FB8-8CDC-FF28AFBF3C9C}" type="pres">
      <dgm:prSet presAssocID="{D0E7BC55-27CB-4D1D-A710-DD89B46174FA}" presName="arrow" presStyleLbl="bgShp" presStyleIdx="0" presStyleCnt="1"/>
      <dgm:spPr/>
    </dgm:pt>
    <dgm:pt modelId="{D2DDF9B2-E5F8-4920-852F-7B08D246C005}" type="pres">
      <dgm:prSet presAssocID="{D0E7BC55-27CB-4D1D-A710-DD89B46174FA}" presName="arrowDiagram5" presStyleCnt="0"/>
      <dgm:spPr/>
    </dgm:pt>
    <dgm:pt modelId="{B83A0D52-561D-4842-8118-C0CC97BBD852}" type="pres">
      <dgm:prSet presAssocID="{D4DE8CA7-2CEC-4AD0-BBA1-E7ACD983043F}" presName="bullet5a" presStyleLbl="node1" presStyleIdx="0" presStyleCnt="5"/>
      <dgm:spPr/>
    </dgm:pt>
    <dgm:pt modelId="{F5BAC691-672A-4343-8D88-707FBF879941}" type="pres">
      <dgm:prSet presAssocID="{D4DE8CA7-2CEC-4AD0-BBA1-E7ACD983043F}" presName="textBox5a" presStyleLbl="revTx" presStyleIdx="0" presStyleCnt="5">
        <dgm:presLayoutVars>
          <dgm:bulletEnabled val="1"/>
        </dgm:presLayoutVars>
      </dgm:prSet>
      <dgm:spPr/>
    </dgm:pt>
    <dgm:pt modelId="{133BD130-9A01-4F44-B501-BEA93F7BAC2E}" type="pres">
      <dgm:prSet presAssocID="{DBC72CE4-9377-4F97-81BB-841EC201E041}" presName="bullet5b" presStyleLbl="node1" presStyleIdx="1" presStyleCnt="5"/>
      <dgm:spPr/>
    </dgm:pt>
    <dgm:pt modelId="{35545279-4A59-4D95-8DF9-843820C0DE45}" type="pres">
      <dgm:prSet presAssocID="{DBC72CE4-9377-4F97-81BB-841EC201E041}" presName="textBox5b" presStyleLbl="revTx" presStyleIdx="1" presStyleCnt="5">
        <dgm:presLayoutVars>
          <dgm:bulletEnabled val="1"/>
        </dgm:presLayoutVars>
      </dgm:prSet>
      <dgm:spPr/>
    </dgm:pt>
    <dgm:pt modelId="{5DB6FA4A-5EBC-4FFA-980E-46DE43BD1408}" type="pres">
      <dgm:prSet presAssocID="{CB2B146E-DC04-4430-98D8-80CC2D0FCB50}" presName="bullet5c" presStyleLbl="node1" presStyleIdx="2" presStyleCnt="5"/>
      <dgm:spPr/>
    </dgm:pt>
    <dgm:pt modelId="{E7E8AB20-297B-4E93-93C0-2AA93E856079}" type="pres">
      <dgm:prSet presAssocID="{CB2B146E-DC04-4430-98D8-80CC2D0FCB50}" presName="textBox5c" presStyleLbl="revTx" presStyleIdx="2" presStyleCnt="5">
        <dgm:presLayoutVars>
          <dgm:bulletEnabled val="1"/>
        </dgm:presLayoutVars>
      </dgm:prSet>
      <dgm:spPr/>
    </dgm:pt>
    <dgm:pt modelId="{00AE875A-5A09-47A1-8E67-B9AA9113EEA9}" type="pres">
      <dgm:prSet presAssocID="{06D43680-1A4B-4556-A29F-A31BE7095C78}" presName="bullet5d" presStyleLbl="node1" presStyleIdx="3" presStyleCnt="5"/>
      <dgm:spPr/>
    </dgm:pt>
    <dgm:pt modelId="{1EEDF737-84EB-4155-B3CD-37F7331283EE}" type="pres">
      <dgm:prSet presAssocID="{06D43680-1A4B-4556-A29F-A31BE7095C78}" presName="textBox5d" presStyleLbl="revTx" presStyleIdx="3" presStyleCnt="5">
        <dgm:presLayoutVars>
          <dgm:bulletEnabled val="1"/>
        </dgm:presLayoutVars>
      </dgm:prSet>
      <dgm:spPr/>
    </dgm:pt>
    <dgm:pt modelId="{8D6F75C2-07B9-48A3-B805-72BE09254C53}" type="pres">
      <dgm:prSet presAssocID="{7E02549A-4FAF-4DFA-9551-88571804B34D}" presName="bullet5e" presStyleLbl="node1" presStyleIdx="4" presStyleCnt="5"/>
      <dgm:spPr/>
    </dgm:pt>
    <dgm:pt modelId="{86409412-723D-46F4-90C4-F9817A2FD26C}" type="pres">
      <dgm:prSet presAssocID="{7E02549A-4FAF-4DFA-9551-88571804B34D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5C01FC14-1222-45ED-B744-DF7917992060}" srcId="{D0E7BC55-27CB-4D1D-A710-DD89B46174FA}" destId="{7E02549A-4FAF-4DFA-9551-88571804B34D}" srcOrd="4" destOrd="0" parTransId="{6013A9D6-A7A7-49A7-8AD7-0DFF26E97374}" sibTransId="{BA8CA117-470F-4BC7-B53E-65185044E6D5}"/>
    <dgm:cxn modelId="{82EF311B-6860-4D9A-888D-68835536934F}" srcId="{D0E7BC55-27CB-4D1D-A710-DD89B46174FA}" destId="{CB2B146E-DC04-4430-98D8-80CC2D0FCB50}" srcOrd="2" destOrd="0" parTransId="{B68AD398-6243-4777-8186-44DD09636C09}" sibTransId="{007C7D09-18A1-4AFE-9F88-E4ED8BA1B0BF}"/>
    <dgm:cxn modelId="{D1BDEC1F-A39E-4AF9-A627-62261DA619DA}" srcId="{D0E7BC55-27CB-4D1D-A710-DD89B46174FA}" destId="{DBC72CE4-9377-4F97-81BB-841EC201E041}" srcOrd="1" destOrd="0" parTransId="{6562C55E-0E8A-4573-9FFB-1226F2DA6B9C}" sibTransId="{F9B39568-BA4E-49CC-BD55-FDDB1EEE2E71}"/>
    <dgm:cxn modelId="{D3D0A23A-4334-49CD-A51A-8C635A9D9FE5}" srcId="{D0E7BC55-27CB-4D1D-A710-DD89B46174FA}" destId="{06D43680-1A4B-4556-A29F-A31BE7095C78}" srcOrd="3" destOrd="0" parTransId="{4EB3F912-7D5D-4672-AB28-6246BA38FF5F}" sibTransId="{03B506CC-2A21-40BC-8691-621FCF7E916A}"/>
    <dgm:cxn modelId="{F4AE0F3C-CF1D-46DE-B522-F8986CD617AD}" type="presOf" srcId="{CB2B146E-DC04-4430-98D8-80CC2D0FCB50}" destId="{E7E8AB20-297B-4E93-93C0-2AA93E856079}" srcOrd="0" destOrd="0" presId="urn:microsoft.com/office/officeart/2005/8/layout/arrow2"/>
    <dgm:cxn modelId="{8F415444-45D6-466C-9ED3-B09981943548}" type="presOf" srcId="{06D43680-1A4B-4556-A29F-A31BE7095C78}" destId="{1EEDF737-84EB-4155-B3CD-37F7331283EE}" srcOrd="0" destOrd="0" presId="urn:microsoft.com/office/officeart/2005/8/layout/arrow2"/>
    <dgm:cxn modelId="{CF17B767-30E7-41E3-B8C8-844F34A89B89}" type="presOf" srcId="{7E02549A-4FAF-4DFA-9551-88571804B34D}" destId="{86409412-723D-46F4-90C4-F9817A2FD26C}" srcOrd="0" destOrd="0" presId="urn:microsoft.com/office/officeart/2005/8/layout/arrow2"/>
    <dgm:cxn modelId="{6A527E8A-81DC-4CA3-816A-1189EEABF53B}" type="presOf" srcId="{D0E7BC55-27CB-4D1D-A710-DD89B46174FA}" destId="{C0ACB185-8F02-4AC6-ABA4-07AFD6BB7DC1}" srcOrd="0" destOrd="0" presId="urn:microsoft.com/office/officeart/2005/8/layout/arrow2"/>
    <dgm:cxn modelId="{2BBD46AC-579D-4215-8FA3-0FB93F4CC739}" srcId="{D0E7BC55-27CB-4D1D-A710-DD89B46174FA}" destId="{D4DE8CA7-2CEC-4AD0-BBA1-E7ACD983043F}" srcOrd="0" destOrd="0" parTransId="{E737826B-D692-4E79-9F4F-BC06C54622D8}" sibTransId="{D454087D-C40E-4D6B-80D4-F61FBF7EF9DE}"/>
    <dgm:cxn modelId="{B824DED2-9A26-4995-86DC-32E28D872C8C}" type="presOf" srcId="{DBC72CE4-9377-4F97-81BB-841EC201E041}" destId="{35545279-4A59-4D95-8DF9-843820C0DE45}" srcOrd="0" destOrd="0" presId="urn:microsoft.com/office/officeart/2005/8/layout/arrow2"/>
    <dgm:cxn modelId="{560CDCFA-B75F-4AF9-BCA4-ABAA6C5DF5A0}" type="presOf" srcId="{D4DE8CA7-2CEC-4AD0-BBA1-E7ACD983043F}" destId="{F5BAC691-672A-4343-8D88-707FBF879941}" srcOrd="0" destOrd="0" presId="urn:microsoft.com/office/officeart/2005/8/layout/arrow2"/>
    <dgm:cxn modelId="{9859BCC0-1E0C-421A-987C-3B7FAE52368A}" type="presParOf" srcId="{C0ACB185-8F02-4AC6-ABA4-07AFD6BB7DC1}" destId="{47A24B98-DB63-4FB8-8CDC-FF28AFBF3C9C}" srcOrd="0" destOrd="0" presId="urn:microsoft.com/office/officeart/2005/8/layout/arrow2"/>
    <dgm:cxn modelId="{7CDEDE45-2D0C-4836-867A-81BFFA13399D}" type="presParOf" srcId="{C0ACB185-8F02-4AC6-ABA4-07AFD6BB7DC1}" destId="{D2DDF9B2-E5F8-4920-852F-7B08D246C005}" srcOrd="1" destOrd="0" presId="urn:microsoft.com/office/officeart/2005/8/layout/arrow2"/>
    <dgm:cxn modelId="{688D3C38-EC70-4D53-A3B7-E10F73AA54D1}" type="presParOf" srcId="{D2DDF9B2-E5F8-4920-852F-7B08D246C005}" destId="{B83A0D52-561D-4842-8118-C0CC97BBD852}" srcOrd="0" destOrd="0" presId="urn:microsoft.com/office/officeart/2005/8/layout/arrow2"/>
    <dgm:cxn modelId="{BF9D89EA-F8E7-4CA9-AE36-5DEA4D799453}" type="presParOf" srcId="{D2DDF9B2-E5F8-4920-852F-7B08D246C005}" destId="{F5BAC691-672A-4343-8D88-707FBF879941}" srcOrd="1" destOrd="0" presId="urn:microsoft.com/office/officeart/2005/8/layout/arrow2"/>
    <dgm:cxn modelId="{D8BFB037-D748-4683-A114-A8268CD58DF7}" type="presParOf" srcId="{D2DDF9B2-E5F8-4920-852F-7B08D246C005}" destId="{133BD130-9A01-4F44-B501-BEA93F7BAC2E}" srcOrd="2" destOrd="0" presId="urn:microsoft.com/office/officeart/2005/8/layout/arrow2"/>
    <dgm:cxn modelId="{D23C03EA-5C41-40E1-A7D7-FE91186D42D0}" type="presParOf" srcId="{D2DDF9B2-E5F8-4920-852F-7B08D246C005}" destId="{35545279-4A59-4D95-8DF9-843820C0DE45}" srcOrd="3" destOrd="0" presId="urn:microsoft.com/office/officeart/2005/8/layout/arrow2"/>
    <dgm:cxn modelId="{C6062A3E-6A76-4BEB-884C-4276AB6311E5}" type="presParOf" srcId="{D2DDF9B2-E5F8-4920-852F-7B08D246C005}" destId="{5DB6FA4A-5EBC-4FFA-980E-46DE43BD1408}" srcOrd="4" destOrd="0" presId="urn:microsoft.com/office/officeart/2005/8/layout/arrow2"/>
    <dgm:cxn modelId="{572BAB9B-CF24-44CD-BD26-69C663B0A367}" type="presParOf" srcId="{D2DDF9B2-E5F8-4920-852F-7B08D246C005}" destId="{E7E8AB20-297B-4E93-93C0-2AA93E856079}" srcOrd="5" destOrd="0" presId="urn:microsoft.com/office/officeart/2005/8/layout/arrow2"/>
    <dgm:cxn modelId="{B178A676-80CA-4489-8682-69C05AD8EF73}" type="presParOf" srcId="{D2DDF9B2-E5F8-4920-852F-7B08D246C005}" destId="{00AE875A-5A09-47A1-8E67-B9AA9113EEA9}" srcOrd="6" destOrd="0" presId="urn:microsoft.com/office/officeart/2005/8/layout/arrow2"/>
    <dgm:cxn modelId="{B07BE832-2A5B-4B2A-A976-2BDB14386595}" type="presParOf" srcId="{D2DDF9B2-E5F8-4920-852F-7B08D246C005}" destId="{1EEDF737-84EB-4155-B3CD-37F7331283EE}" srcOrd="7" destOrd="0" presId="urn:microsoft.com/office/officeart/2005/8/layout/arrow2"/>
    <dgm:cxn modelId="{C60F4E8F-3709-4432-9A57-094EBC5CAC9F}" type="presParOf" srcId="{D2DDF9B2-E5F8-4920-852F-7B08D246C005}" destId="{8D6F75C2-07B9-48A3-B805-72BE09254C53}" srcOrd="8" destOrd="0" presId="urn:microsoft.com/office/officeart/2005/8/layout/arrow2"/>
    <dgm:cxn modelId="{3C443E6D-64AE-46D7-92DB-69FDAD0BF553}" type="presParOf" srcId="{D2DDF9B2-E5F8-4920-852F-7B08D246C005}" destId="{86409412-723D-46F4-90C4-F9817A2FD26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1F9B1D-83F0-49ED-BEA7-D3DDEEE2F25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67979C-DA6E-4D2F-A0BA-8075DD7D27DE}">
      <dgm:prSet phldrT="[Текст]" custT="1"/>
      <dgm:spPr/>
      <dgm:t>
        <a:bodyPr/>
        <a:lstStyle/>
        <a:p>
          <a:r>
            <a:rPr lang="ru-RU" sz="1400" i="1" dirty="0"/>
            <a:t>1. Пояснение</a:t>
          </a:r>
          <a:r>
            <a:rPr lang="ru-RU" sz="1400" dirty="0"/>
            <a:t>. </a:t>
          </a:r>
        </a:p>
        <a:p>
          <a:r>
            <a:rPr lang="ru-RU" sz="900" dirty="0"/>
            <a:t>Постановка цели (раздела, модуля). Краткое текстовое описание содержания.</a:t>
          </a:r>
        </a:p>
      </dgm:t>
    </dgm:pt>
    <dgm:pt modelId="{57FCEA19-0824-4B51-B297-E73EAE413CFA}" type="parTrans" cxnId="{3A85E0A0-5E32-4335-9295-0760C24BE80B}">
      <dgm:prSet/>
      <dgm:spPr/>
      <dgm:t>
        <a:bodyPr/>
        <a:lstStyle/>
        <a:p>
          <a:endParaRPr lang="ru-RU"/>
        </a:p>
      </dgm:t>
    </dgm:pt>
    <dgm:pt modelId="{49406196-7C98-427C-9F67-E4E965E41943}" type="sibTrans" cxnId="{3A85E0A0-5E32-4335-9295-0760C24BE80B}">
      <dgm:prSet/>
      <dgm:spPr/>
      <dgm:t>
        <a:bodyPr/>
        <a:lstStyle/>
        <a:p>
          <a:endParaRPr lang="ru-RU"/>
        </a:p>
      </dgm:t>
    </dgm:pt>
    <dgm:pt modelId="{9B120EB7-A2CD-4E94-B2B8-00AFBD8A658F}">
      <dgm:prSet custT="1"/>
      <dgm:spPr/>
      <dgm:t>
        <a:bodyPr/>
        <a:lstStyle/>
        <a:p>
          <a:r>
            <a:rPr lang="ru-RU" sz="1400" dirty="0"/>
            <a:t>2. </a:t>
          </a:r>
          <a:r>
            <a:rPr lang="ru-RU" sz="1400" i="1" dirty="0"/>
            <a:t>Текстовая страница.</a:t>
          </a:r>
        </a:p>
        <a:p>
          <a:r>
            <a:rPr lang="ru-RU" sz="900" dirty="0"/>
            <a:t> Учебный материал, не требующий сложного оформления, формул, таблиц, иллюстраций.</a:t>
          </a:r>
        </a:p>
      </dgm:t>
    </dgm:pt>
    <dgm:pt modelId="{737EAC84-F2E7-4D16-886F-5F9D515AFCBB}" type="parTrans" cxnId="{9A6CE0E6-D839-4C80-9F70-A5337D97ACAB}">
      <dgm:prSet/>
      <dgm:spPr/>
      <dgm:t>
        <a:bodyPr/>
        <a:lstStyle/>
        <a:p>
          <a:endParaRPr lang="ru-RU"/>
        </a:p>
      </dgm:t>
    </dgm:pt>
    <dgm:pt modelId="{F4BD0D2A-530B-4A7B-9E76-184BA02185B2}" type="sibTrans" cxnId="{9A6CE0E6-D839-4C80-9F70-A5337D97ACAB}">
      <dgm:prSet/>
      <dgm:spPr/>
      <dgm:t>
        <a:bodyPr/>
        <a:lstStyle/>
        <a:p>
          <a:endParaRPr lang="ru-RU"/>
        </a:p>
      </dgm:t>
    </dgm:pt>
    <dgm:pt modelId="{5E702D64-C1E7-4EB1-AE08-CA516B315F88}">
      <dgm:prSet custT="1"/>
      <dgm:spPr/>
      <dgm:t>
        <a:bodyPr/>
        <a:lstStyle/>
        <a:p>
          <a:r>
            <a:rPr lang="ru-RU" sz="1400" b="0" i="1" dirty="0"/>
            <a:t>3. Веб-страница.</a:t>
          </a:r>
          <a:r>
            <a:rPr lang="ru-RU" sz="1400" b="0" dirty="0"/>
            <a:t> </a:t>
          </a:r>
        </a:p>
        <a:p>
          <a:r>
            <a:rPr lang="ru-RU" sz="900" b="0" dirty="0"/>
            <a:t>Учебный материал, который может включать в себя формулы, таблицы, иллюстрации, ссылки на внешние Интернет-ресурсы.</a:t>
          </a:r>
          <a:endParaRPr lang="ru-RU" sz="900" b="1" dirty="0"/>
        </a:p>
      </dgm:t>
    </dgm:pt>
    <dgm:pt modelId="{B0209CE5-6E7E-4DD3-A0FC-74486AB3ACF8}" type="parTrans" cxnId="{1941A660-86B0-401E-8D2A-29006AB542DA}">
      <dgm:prSet/>
      <dgm:spPr/>
      <dgm:t>
        <a:bodyPr/>
        <a:lstStyle/>
        <a:p>
          <a:endParaRPr lang="ru-RU"/>
        </a:p>
      </dgm:t>
    </dgm:pt>
    <dgm:pt modelId="{CF516ED0-427F-4216-80C6-D927A0D04346}" type="sibTrans" cxnId="{1941A660-86B0-401E-8D2A-29006AB542DA}">
      <dgm:prSet/>
      <dgm:spPr/>
      <dgm:t>
        <a:bodyPr/>
        <a:lstStyle/>
        <a:p>
          <a:endParaRPr lang="ru-RU"/>
        </a:p>
      </dgm:t>
    </dgm:pt>
    <dgm:pt modelId="{FFD21C6E-238C-441E-8229-BB0AEE7CAB5B}">
      <dgm:prSet custT="1"/>
      <dgm:spPr/>
      <dgm:t>
        <a:bodyPr/>
        <a:lstStyle/>
        <a:p>
          <a:r>
            <a:rPr lang="ru-RU" sz="1400" b="0" i="1" dirty="0"/>
            <a:t>4. Ссылка на веб-страницу.</a:t>
          </a:r>
          <a:r>
            <a:rPr lang="ru-RU" sz="1400" b="0" dirty="0"/>
            <a:t> </a:t>
          </a:r>
        </a:p>
        <a:p>
          <a:r>
            <a:rPr lang="ru-RU" sz="900" b="0" dirty="0"/>
            <a:t>Ссылка на внешние ресурсы Интернета. Литература для дополнительного изучения.</a:t>
          </a:r>
          <a:endParaRPr lang="ru-RU" sz="900" b="1" dirty="0"/>
        </a:p>
      </dgm:t>
    </dgm:pt>
    <dgm:pt modelId="{DFE69637-BDD9-4323-BEF4-E2EEC6CC7201}" type="parTrans" cxnId="{2A4495F4-7398-482E-A969-C3FA8C56CA2A}">
      <dgm:prSet/>
      <dgm:spPr/>
      <dgm:t>
        <a:bodyPr/>
        <a:lstStyle/>
        <a:p>
          <a:endParaRPr lang="ru-RU"/>
        </a:p>
      </dgm:t>
    </dgm:pt>
    <dgm:pt modelId="{102FFBC0-8ADA-4FDC-B819-9FB1D625124E}" type="sibTrans" cxnId="{2A4495F4-7398-482E-A969-C3FA8C56CA2A}">
      <dgm:prSet/>
      <dgm:spPr/>
      <dgm:t>
        <a:bodyPr/>
        <a:lstStyle/>
        <a:p>
          <a:endParaRPr lang="ru-RU"/>
        </a:p>
      </dgm:t>
    </dgm:pt>
    <dgm:pt modelId="{F5642CAA-4DD7-4B97-BFDC-1155EF7101AC}">
      <dgm:prSet custT="1"/>
      <dgm:spPr/>
      <dgm:t>
        <a:bodyPr/>
        <a:lstStyle/>
        <a:p>
          <a:r>
            <a:rPr lang="ru-RU" sz="1400" b="0" i="1" dirty="0"/>
            <a:t>5. Ссылка на файл или каталог файлов.</a:t>
          </a:r>
        </a:p>
        <a:p>
          <a:r>
            <a:rPr lang="ru-RU" sz="900" b="0" dirty="0"/>
            <a:t> Коллекция файлов, содержащих тексты, презентации, видео- и </a:t>
          </a:r>
          <a:r>
            <a:rPr lang="ru-RU" sz="900" b="0" dirty="0" err="1"/>
            <a:t>аудиофрагменты</a:t>
          </a:r>
          <a:r>
            <a:rPr lang="ru-RU" sz="900" b="0" dirty="0"/>
            <a:t>, материалы для практических работ и т. п.</a:t>
          </a:r>
          <a:endParaRPr lang="ru-RU" sz="900" b="1" dirty="0"/>
        </a:p>
      </dgm:t>
    </dgm:pt>
    <dgm:pt modelId="{D81FC982-1A7F-478F-9F9A-DCDA3E19ED50}" type="parTrans" cxnId="{DEE13EAA-B84F-4F3E-87CE-33DBEA7F2A8A}">
      <dgm:prSet/>
      <dgm:spPr/>
      <dgm:t>
        <a:bodyPr/>
        <a:lstStyle/>
        <a:p>
          <a:endParaRPr lang="ru-RU"/>
        </a:p>
      </dgm:t>
    </dgm:pt>
    <dgm:pt modelId="{E4D6F104-84E2-43DC-A8C3-A079A76D5F81}" type="sibTrans" cxnId="{DEE13EAA-B84F-4F3E-87CE-33DBEA7F2A8A}">
      <dgm:prSet/>
      <dgm:spPr/>
      <dgm:t>
        <a:bodyPr/>
        <a:lstStyle/>
        <a:p>
          <a:endParaRPr lang="ru-RU"/>
        </a:p>
      </dgm:t>
    </dgm:pt>
    <dgm:pt modelId="{CBEE5529-D99A-43BF-8B1E-4B113F8EE8E2}">
      <dgm:prSet custT="1"/>
      <dgm:spPr/>
      <dgm:t>
        <a:bodyPr/>
        <a:lstStyle/>
        <a:p>
          <a:r>
            <a:rPr lang="ru-RU" sz="1400" i="1" dirty="0"/>
            <a:t>6. Лекция.</a:t>
          </a:r>
          <a:r>
            <a:rPr lang="ru-RU" sz="1400" dirty="0"/>
            <a:t> </a:t>
          </a:r>
        </a:p>
        <a:p>
          <a:r>
            <a:rPr lang="ru-RU" sz="900" dirty="0"/>
            <a:t>Сложно разветвленная последовательность страниц (слайдов) с возможностью закрепления пройденного материала при помощи контрольных вопросов.</a:t>
          </a:r>
        </a:p>
      </dgm:t>
    </dgm:pt>
    <dgm:pt modelId="{339DB66D-A38F-4A5F-8F09-0707A96015E3}" type="parTrans" cxnId="{202B60ED-3388-4370-8B7B-DFCC1B0A1A1B}">
      <dgm:prSet/>
      <dgm:spPr/>
      <dgm:t>
        <a:bodyPr/>
        <a:lstStyle/>
        <a:p>
          <a:endParaRPr lang="ru-RU"/>
        </a:p>
      </dgm:t>
    </dgm:pt>
    <dgm:pt modelId="{1D2A2E7A-5F3E-4663-A536-7E5A85E59CE2}" type="sibTrans" cxnId="{202B60ED-3388-4370-8B7B-DFCC1B0A1A1B}">
      <dgm:prSet/>
      <dgm:spPr/>
      <dgm:t>
        <a:bodyPr/>
        <a:lstStyle/>
        <a:p>
          <a:endParaRPr lang="ru-RU"/>
        </a:p>
      </dgm:t>
    </dgm:pt>
    <dgm:pt modelId="{5AD69005-57C4-428E-818A-DF20F69DCDEF}">
      <dgm:prSet custT="1"/>
      <dgm:spPr/>
      <dgm:t>
        <a:bodyPr/>
        <a:lstStyle/>
        <a:p>
          <a:r>
            <a:rPr lang="ru-RU" sz="1400" i="1" dirty="0"/>
            <a:t>7. Тест.</a:t>
          </a:r>
        </a:p>
        <a:p>
          <a:r>
            <a:rPr lang="ru-RU" sz="900" dirty="0"/>
            <a:t> Тесты, состоящие из любого количества вопросов различного типа (множественный выбор, верно/неверно, на соответствие, числовой, вложенный ответ, описание и т. д.). Система тестирования </a:t>
          </a:r>
          <a:r>
            <a:rPr lang="en-US" sz="900" dirty="0"/>
            <a:t>MOODLE</a:t>
          </a:r>
          <a:r>
            <a:rPr lang="ru-RU" sz="900" dirty="0"/>
            <a:t> включает в себя механизмы для статистической обработки результатов тестирования.</a:t>
          </a:r>
        </a:p>
      </dgm:t>
    </dgm:pt>
    <dgm:pt modelId="{4DFA7092-D0CB-4A26-AE0F-4EA63245E025}" type="parTrans" cxnId="{E6E08126-0D88-4852-A8A8-623A90B8DA16}">
      <dgm:prSet/>
      <dgm:spPr/>
      <dgm:t>
        <a:bodyPr/>
        <a:lstStyle/>
        <a:p>
          <a:endParaRPr lang="ru-RU"/>
        </a:p>
      </dgm:t>
    </dgm:pt>
    <dgm:pt modelId="{3447C81C-9043-42EA-B8D2-2DC4F326BBA9}" type="sibTrans" cxnId="{E6E08126-0D88-4852-A8A8-623A90B8DA16}">
      <dgm:prSet/>
      <dgm:spPr/>
      <dgm:t>
        <a:bodyPr/>
        <a:lstStyle/>
        <a:p>
          <a:endParaRPr lang="ru-RU"/>
        </a:p>
      </dgm:t>
    </dgm:pt>
    <dgm:pt modelId="{0F435AD5-74ED-40EB-A951-8C8469CF7B47}">
      <dgm:prSet custT="1"/>
      <dgm:spPr/>
      <dgm:t>
        <a:bodyPr/>
        <a:lstStyle/>
        <a:p>
          <a:r>
            <a:rPr lang="ru-RU" sz="1400" b="0" i="1" dirty="0"/>
            <a:t>8. Задание.</a:t>
          </a:r>
          <a:r>
            <a:rPr lang="ru-RU" sz="1400" b="0" dirty="0"/>
            <a:t> </a:t>
          </a:r>
        </a:p>
        <a:p>
          <a:r>
            <a:rPr lang="ru-RU" sz="900" b="0" dirty="0"/>
            <a:t>Инструмент, позволяющий обучающемуся отправить на проверку задание, отчет о выполнении работы. Ответ на задание может быть представлен в виде файла или в виде текста с возможностью сложного форматирования (иллюстрации, таблицы, формулы). Наличие возможности комментирования отчета.</a:t>
          </a:r>
          <a:endParaRPr lang="ru-RU" sz="900" b="1" dirty="0"/>
        </a:p>
      </dgm:t>
    </dgm:pt>
    <dgm:pt modelId="{8D6EAF21-F4B7-4C0C-8909-4468A7ED2D5C}" type="parTrans" cxnId="{0BE9EA5E-8E18-4654-94AB-5902A5B3B6CE}">
      <dgm:prSet/>
      <dgm:spPr/>
      <dgm:t>
        <a:bodyPr/>
        <a:lstStyle/>
        <a:p>
          <a:endParaRPr lang="ru-RU"/>
        </a:p>
      </dgm:t>
    </dgm:pt>
    <dgm:pt modelId="{99EB5960-8567-4AE6-ADE1-0B94988DE7AF}" type="sibTrans" cxnId="{0BE9EA5E-8E18-4654-94AB-5902A5B3B6CE}">
      <dgm:prSet/>
      <dgm:spPr/>
      <dgm:t>
        <a:bodyPr/>
        <a:lstStyle/>
        <a:p>
          <a:endParaRPr lang="ru-RU"/>
        </a:p>
      </dgm:t>
    </dgm:pt>
    <dgm:pt modelId="{D10E609D-174A-42C2-A982-14AC2341A57D}">
      <dgm:prSet custT="1"/>
      <dgm:spPr/>
      <dgm:t>
        <a:bodyPr/>
        <a:lstStyle/>
        <a:p>
          <a:r>
            <a:rPr lang="ru-RU" sz="1400" i="1" dirty="0"/>
            <a:t>9. Форум.</a:t>
          </a:r>
          <a:r>
            <a:rPr lang="ru-RU" sz="1400" dirty="0"/>
            <a:t> </a:t>
          </a:r>
        </a:p>
        <a:p>
          <a:r>
            <a:rPr lang="ru-RU" sz="900" dirty="0"/>
            <a:t>Приложение для организации общения обучаемых, администраторов, авторов в рамках курса. Помимо прямого назначения этот инструмент обладает системой оценивания сообщений. К сообщениям, размещаемым в форумах можно «прикреплять» файлы различных типов.</a:t>
          </a:r>
        </a:p>
      </dgm:t>
    </dgm:pt>
    <dgm:pt modelId="{1B65EC01-AFB1-4A6F-AA34-95866F86C6FC}" type="parTrans" cxnId="{57D58AEE-5298-4E5C-A4DD-7742AAFC5B0C}">
      <dgm:prSet/>
      <dgm:spPr/>
      <dgm:t>
        <a:bodyPr/>
        <a:lstStyle/>
        <a:p>
          <a:endParaRPr lang="ru-RU"/>
        </a:p>
      </dgm:t>
    </dgm:pt>
    <dgm:pt modelId="{3A8C9287-61C8-43C4-A82D-CE90158966FE}" type="sibTrans" cxnId="{57D58AEE-5298-4E5C-A4DD-7742AAFC5B0C}">
      <dgm:prSet/>
      <dgm:spPr/>
      <dgm:t>
        <a:bodyPr/>
        <a:lstStyle/>
        <a:p>
          <a:endParaRPr lang="ru-RU"/>
        </a:p>
      </dgm:t>
    </dgm:pt>
    <dgm:pt modelId="{504F2D72-6C9C-4BF0-B881-221B6C225FB2}">
      <dgm:prSet custT="1"/>
      <dgm:spPr/>
      <dgm:t>
        <a:bodyPr/>
        <a:lstStyle/>
        <a:p>
          <a:r>
            <a:rPr lang="ru-RU" sz="1400" i="1" dirty="0"/>
            <a:t>10. Глоссарий.</a:t>
          </a:r>
          <a:r>
            <a:rPr lang="ru-RU" sz="1400" dirty="0"/>
            <a:t> </a:t>
          </a:r>
        </a:p>
        <a:p>
          <a:r>
            <a:rPr lang="ru-RU" sz="900" dirty="0"/>
            <a:t>Словарь, объясняющий ключевые термины, употребленные в курсе. В виде глоссария в курсе можно организовать Персоналий. </a:t>
          </a:r>
        </a:p>
      </dgm:t>
    </dgm:pt>
    <dgm:pt modelId="{13481444-4743-4F05-968A-0A580CFB8B99}" type="parTrans" cxnId="{52062DCE-05DC-495B-A117-FD0E9E890F1E}">
      <dgm:prSet/>
      <dgm:spPr/>
      <dgm:t>
        <a:bodyPr/>
        <a:lstStyle/>
        <a:p>
          <a:endParaRPr lang="ru-RU"/>
        </a:p>
      </dgm:t>
    </dgm:pt>
    <dgm:pt modelId="{68383BC3-7B0C-4337-97BB-98AB058E852B}" type="sibTrans" cxnId="{52062DCE-05DC-495B-A117-FD0E9E890F1E}">
      <dgm:prSet/>
      <dgm:spPr/>
      <dgm:t>
        <a:bodyPr/>
        <a:lstStyle/>
        <a:p>
          <a:endParaRPr lang="ru-RU"/>
        </a:p>
      </dgm:t>
    </dgm:pt>
    <dgm:pt modelId="{090A97A1-686D-4718-8A72-9C15E7EEEF5D}">
      <dgm:prSet custT="1"/>
      <dgm:spPr/>
      <dgm:t>
        <a:bodyPr/>
        <a:lstStyle/>
        <a:p>
          <a:r>
            <a:rPr lang="ru-RU" sz="1400" i="1" dirty="0"/>
            <a:t>11. Семинар.</a:t>
          </a:r>
          <a:r>
            <a:rPr lang="ru-RU" sz="1400" dirty="0"/>
            <a:t> </a:t>
          </a:r>
        </a:p>
        <a:p>
          <a:r>
            <a:rPr lang="ru-RU" sz="900" dirty="0"/>
            <a:t>Сложный инструмент, позволяющий организовать обсуждение и оценивание различных аспектов той или иной проблемы.</a:t>
          </a:r>
        </a:p>
      </dgm:t>
    </dgm:pt>
    <dgm:pt modelId="{80B64162-E710-42E7-B863-2F1379F2946F}" type="parTrans" cxnId="{EF596B56-553D-4135-9B40-B05D2FF6D861}">
      <dgm:prSet/>
      <dgm:spPr/>
      <dgm:t>
        <a:bodyPr/>
        <a:lstStyle/>
        <a:p>
          <a:endParaRPr lang="ru-RU"/>
        </a:p>
      </dgm:t>
    </dgm:pt>
    <dgm:pt modelId="{ADB38AC0-D4F3-4E0C-858D-E23431471F7C}" type="sibTrans" cxnId="{EF596B56-553D-4135-9B40-B05D2FF6D861}">
      <dgm:prSet/>
      <dgm:spPr/>
      <dgm:t>
        <a:bodyPr/>
        <a:lstStyle/>
        <a:p>
          <a:endParaRPr lang="ru-RU"/>
        </a:p>
      </dgm:t>
    </dgm:pt>
    <dgm:pt modelId="{A62E4CB3-3582-4C92-8EE0-668DD741635F}">
      <dgm:prSet custT="1"/>
      <dgm:spPr/>
      <dgm:t>
        <a:bodyPr/>
        <a:lstStyle/>
        <a:p>
          <a:r>
            <a:rPr lang="ru-RU" sz="1400" b="0" i="1" dirty="0"/>
            <a:t>12. Чат.</a:t>
          </a:r>
        </a:p>
        <a:p>
          <a:r>
            <a:rPr lang="ru-RU" sz="900" b="0" dirty="0"/>
            <a:t> Инструмент для организации онлайн-дискуссии.</a:t>
          </a:r>
          <a:endParaRPr lang="ru-RU" sz="900" b="1" dirty="0"/>
        </a:p>
      </dgm:t>
    </dgm:pt>
    <dgm:pt modelId="{5A37E9A9-FC79-4A40-9BC4-F94B7D99F8B9}" type="parTrans" cxnId="{BDA80613-495C-4A1E-90BC-42ED01017295}">
      <dgm:prSet/>
      <dgm:spPr/>
      <dgm:t>
        <a:bodyPr/>
        <a:lstStyle/>
        <a:p>
          <a:endParaRPr lang="ru-RU"/>
        </a:p>
      </dgm:t>
    </dgm:pt>
    <dgm:pt modelId="{4ADFE16B-AD31-49D3-9C00-6413280C6228}" type="sibTrans" cxnId="{BDA80613-495C-4A1E-90BC-42ED01017295}">
      <dgm:prSet/>
      <dgm:spPr/>
      <dgm:t>
        <a:bodyPr/>
        <a:lstStyle/>
        <a:p>
          <a:endParaRPr lang="ru-RU"/>
        </a:p>
      </dgm:t>
    </dgm:pt>
    <dgm:pt modelId="{DCE6C14C-77A4-4AC3-B7FA-B4073CABC6C2}">
      <dgm:prSet custT="1"/>
      <dgm:spPr/>
      <dgm:t>
        <a:bodyPr/>
        <a:lstStyle/>
        <a:p>
          <a:r>
            <a:rPr lang="ru-RU" sz="1400" i="1" dirty="0"/>
            <a:t>13. Журнал. </a:t>
          </a:r>
        </a:p>
        <a:p>
          <a:r>
            <a:rPr lang="ru-RU" sz="900" dirty="0"/>
            <a:t>Инструмент администратора, позволяющий отслеживать успеваемость обучающихся по теме. Сотрудникам, получившим низкую оценку, оказывается индивидуальная помощь в прохождении курса, предоставляются дополнительные источники информации.</a:t>
          </a:r>
        </a:p>
      </dgm:t>
    </dgm:pt>
    <dgm:pt modelId="{4B9C5CED-A128-4B38-987F-C99AFEF52513}" type="parTrans" cxnId="{C6F002B6-808A-42FE-A72D-78A95697FAEA}">
      <dgm:prSet/>
      <dgm:spPr/>
      <dgm:t>
        <a:bodyPr/>
        <a:lstStyle/>
        <a:p>
          <a:endParaRPr lang="ru-RU"/>
        </a:p>
      </dgm:t>
    </dgm:pt>
    <dgm:pt modelId="{951BB8CB-6440-4919-B542-A021B2E7653F}" type="sibTrans" cxnId="{C6F002B6-808A-42FE-A72D-78A95697FAEA}">
      <dgm:prSet/>
      <dgm:spPr/>
      <dgm:t>
        <a:bodyPr/>
        <a:lstStyle/>
        <a:p>
          <a:endParaRPr lang="ru-RU"/>
        </a:p>
      </dgm:t>
    </dgm:pt>
    <dgm:pt modelId="{B78EFA45-0F56-4158-BD5B-A1ABBC397449}" type="pres">
      <dgm:prSet presAssocID="{4C1F9B1D-83F0-49ED-BEA7-D3DDEEE2F252}" presName="diagram" presStyleCnt="0">
        <dgm:presLayoutVars>
          <dgm:dir/>
          <dgm:resizeHandles val="exact"/>
        </dgm:presLayoutVars>
      </dgm:prSet>
      <dgm:spPr/>
    </dgm:pt>
    <dgm:pt modelId="{6E080F69-BDDF-4CAF-931F-8884E9BED82D}" type="pres">
      <dgm:prSet presAssocID="{1C67979C-DA6E-4D2F-A0BA-8075DD7D27DE}" presName="node" presStyleLbl="node1" presStyleIdx="0" presStyleCnt="13">
        <dgm:presLayoutVars>
          <dgm:bulletEnabled val="1"/>
        </dgm:presLayoutVars>
      </dgm:prSet>
      <dgm:spPr/>
    </dgm:pt>
    <dgm:pt modelId="{1642C88E-F24E-4B75-B0F9-33EFE7CFD197}" type="pres">
      <dgm:prSet presAssocID="{49406196-7C98-427C-9F67-E4E965E41943}" presName="sibTrans" presStyleCnt="0"/>
      <dgm:spPr/>
    </dgm:pt>
    <dgm:pt modelId="{1463B352-8BBE-4321-AFC2-A7D9C6998027}" type="pres">
      <dgm:prSet presAssocID="{9B120EB7-A2CD-4E94-B2B8-00AFBD8A658F}" presName="node" presStyleLbl="node1" presStyleIdx="1" presStyleCnt="13">
        <dgm:presLayoutVars>
          <dgm:bulletEnabled val="1"/>
        </dgm:presLayoutVars>
      </dgm:prSet>
      <dgm:spPr/>
    </dgm:pt>
    <dgm:pt modelId="{434F0FBA-7123-481A-B2E5-8D2D1908DA47}" type="pres">
      <dgm:prSet presAssocID="{F4BD0D2A-530B-4A7B-9E76-184BA02185B2}" presName="sibTrans" presStyleCnt="0"/>
      <dgm:spPr/>
    </dgm:pt>
    <dgm:pt modelId="{E05D2AE9-958C-49A6-8305-FC81FA8284C1}" type="pres">
      <dgm:prSet presAssocID="{5E702D64-C1E7-4EB1-AE08-CA516B315F88}" presName="node" presStyleLbl="node1" presStyleIdx="2" presStyleCnt="13">
        <dgm:presLayoutVars>
          <dgm:bulletEnabled val="1"/>
        </dgm:presLayoutVars>
      </dgm:prSet>
      <dgm:spPr/>
    </dgm:pt>
    <dgm:pt modelId="{EF87E46A-ABD4-4EB5-9AA0-8E5AB4BC80FB}" type="pres">
      <dgm:prSet presAssocID="{CF516ED0-427F-4216-80C6-D927A0D04346}" presName="sibTrans" presStyleCnt="0"/>
      <dgm:spPr/>
    </dgm:pt>
    <dgm:pt modelId="{8BE60F76-26B8-4E97-B08A-3B4A6765D75D}" type="pres">
      <dgm:prSet presAssocID="{FFD21C6E-238C-441E-8229-BB0AEE7CAB5B}" presName="node" presStyleLbl="node1" presStyleIdx="3" presStyleCnt="13">
        <dgm:presLayoutVars>
          <dgm:bulletEnabled val="1"/>
        </dgm:presLayoutVars>
      </dgm:prSet>
      <dgm:spPr/>
    </dgm:pt>
    <dgm:pt modelId="{78E2A62E-AAEE-408A-B7C0-4BA8F16FF4C1}" type="pres">
      <dgm:prSet presAssocID="{102FFBC0-8ADA-4FDC-B819-9FB1D625124E}" presName="sibTrans" presStyleCnt="0"/>
      <dgm:spPr/>
    </dgm:pt>
    <dgm:pt modelId="{89747C8C-11AB-4CE3-8922-A3CC7D8F17DA}" type="pres">
      <dgm:prSet presAssocID="{F5642CAA-4DD7-4B97-BFDC-1155EF7101AC}" presName="node" presStyleLbl="node1" presStyleIdx="4" presStyleCnt="13">
        <dgm:presLayoutVars>
          <dgm:bulletEnabled val="1"/>
        </dgm:presLayoutVars>
      </dgm:prSet>
      <dgm:spPr/>
    </dgm:pt>
    <dgm:pt modelId="{A7743C7E-03B3-4727-AB5A-0B8315B4CE73}" type="pres">
      <dgm:prSet presAssocID="{E4D6F104-84E2-43DC-A8C3-A079A76D5F81}" presName="sibTrans" presStyleCnt="0"/>
      <dgm:spPr/>
    </dgm:pt>
    <dgm:pt modelId="{7BE927DD-299D-4709-9DC2-3755D8BF6E98}" type="pres">
      <dgm:prSet presAssocID="{CBEE5529-D99A-43BF-8B1E-4B113F8EE8E2}" presName="node" presStyleLbl="node1" presStyleIdx="5" presStyleCnt="13">
        <dgm:presLayoutVars>
          <dgm:bulletEnabled val="1"/>
        </dgm:presLayoutVars>
      </dgm:prSet>
      <dgm:spPr/>
    </dgm:pt>
    <dgm:pt modelId="{D77805B2-10FF-487A-B7B8-F0E79113C74F}" type="pres">
      <dgm:prSet presAssocID="{1D2A2E7A-5F3E-4663-A536-7E5A85E59CE2}" presName="sibTrans" presStyleCnt="0"/>
      <dgm:spPr/>
    </dgm:pt>
    <dgm:pt modelId="{6F75762E-B4CB-4213-9C83-4602C0770CBC}" type="pres">
      <dgm:prSet presAssocID="{5AD69005-57C4-428E-818A-DF20F69DCDEF}" presName="node" presStyleLbl="node1" presStyleIdx="6" presStyleCnt="13">
        <dgm:presLayoutVars>
          <dgm:bulletEnabled val="1"/>
        </dgm:presLayoutVars>
      </dgm:prSet>
      <dgm:spPr/>
    </dgm:pt>
    <dgm:pt modelId="{E3FFEF3D-5541-4333-9E44-DFFFD21E2E38}" type="pres">
      <dgm:prSet presAssocID="{3447C81C-9043-42EA-B8D2-2DC4F326BBA9}" presName="sibTrans" presStyleCnt="0"/>
      <dgm:spPr/>
    </dgm:pt>
    <dgm:pt modelId="{146F95FD-0A0B-4603-AB27-4407BE9D0541}" type="pres">
      <dgm:prSet presAssocID="{0F435AD5-74ED-40EB-A951-8C8469CF7B47}" presName="node" presStyleLbl="node1" presStyleIdx="7" presStyleCnt="13">
        <dgm:presLayoutVars>
          <dgm:bulletEnabled val="1"/>
        </dgm:presLayoutVars>
      </dgm:prSet>
      <dgm:spPr/>
    </dgm:pt>
    <dgm:pt modelId="{AD3B57A2-2379-49E7-93DC-7F9C69D43670}" type="pres">
      <dgm:prSet presAssocID="{99EB5960-8567-4AE6-ADE1-0B94988DE7AF}" presName="sibTrans" presStyleCnt="0"/>
      <dgm:spPr/>
    </dgm:pt>
    <dgm:pt modelId="{E26EFC3F-C390-461F-A6F1-276DEE7ACE66}" type="pres">
      <dgm:prSet presAssocID="{D10E609D-174A-42C2-A982-14AC2341A57D}" presName="node" presStyleLbl="node1" presStyleIdx="8" presStyleCnt="13">
        <dgm:presLayoutVars>
          <dgm:bulletEnabled val="1"/>
        </dgm:presLayoutVars>
      </dgm:prSet>
      <dgm:spPr/>
    </dgm:pt>
    <dgm:pt modelId="{A92C51C1-088A-4EE2-90D1-F2674BFC7E52}" type="pres">
      <dgm:prSet presAssocID="{3A8C9287-61C8-43C4-A82D-CE90158966FE}" presName="sibTrans" presStyleCnt="0"/>
      <dgm:spPr/>
    </dgm:pt>
    <dgm:pt modelId="{8968184E-2427-4292-8C51-1A8F4786C68F}" type="pres">
      <dgm:prSet presAssocID="{504F2D72-6C9C-4BF0-B881-221B6C225FB2}" presName="node" presStyleLbl="node1" presStyleIdx="9" presStyleCnt="13">
        <dgm:presLayoutVars>
          <dgm:bulletEnabled val="1"/>
        </dgm:presLayoutVars>
      </dgm:prSet>
      <dgm:spPr/>
    </dgm:pt>
    <dgm:pt modelId="{7D0CB3EE-ED26-4F19-BA97-7A03A1506055}" type="pres">
      <dgm:prSet presAssocID="{68383BC3-7B0C-4337-97BB-98AB058E852B}" presName="sibTrans" presStyleCnt="0"/>
      <dgm:spPr/>
    </dgm:pt>
    <dgm:pt modelId="{1455DF36-456A-4130-B1A6-15E74EEEE97E}" type="pres">
      <dgm:prSet presAssocID="{090A97A1-686D-4718-8A72-9C15E7EEEF5D}" presName="node" presStyleLbl="node1" presStyleIdx="10" presStyleCnt="13">
        <dgm:presLayoutVars>
          <dgm:bulletEnabled val="1"/>
        </dgm:presLayoutVars>
      </dgm:prSet>
      <dgm:spPr/>
    </dgm:pt>
    <dgm:pt modelId="{351500F0-20AF-4544-85C0-6201315C12D0}" type="pres">
      <dgm:prSet presAssocID="{ADB38AC0-D4F3-4E0C-858D-E23431471F7C}" presName="sibTrans" presStyleCnt="0"/>
      <dgm:spPr/>
    </dgm:pt>
    <dgm:pt modelId="{0E165B5C-5F39-4BE1-B1EC-DBACA038E184}" type="pres">
      <dgm:prSet presAssocID="{A62E4CB3-3582-4C92-8EE0-668DD741635F}" presName="node" presStyleLbl="node1" presStyleIdx="11" presStyleCnt="13">
        <dgm:presLayoutVars>
          <dgm:bulletEnabled val="1"/>
        </dgm:presLayoutVars>
      </dgm:prSet>
      <dgm:spPr/>
    </dgm:pt>
    <dgm:pt modelId="{A4DF9E43-086E-4A7B-8BD5-17F21AD2E063}" type="pres">
      <dgm:prSet presAssocID="{4ADFE16B-AD31-49D3-9C00-6413280C6228}" presName="sibTrans" presStyleCnt="0"/>
      <dgm:spPr/>
    </dgm:pt>
    <dgm:pt modelId="{6CF295B9-593B-405A-852F-90C29E873D0B}" type="pres">
      <dgm:prSet presAssocID="{DCE6C14C-77A4-4AC3-B7FA-B4073CABC6C2}" presName="node" presStyleLbl="node1" presStyleIdx="12" presStyleCnt="13" custScaleX="129782">
        <dgm:presLayoutVars>
          <dgm:bulletEnabled val="1"/>
        </dgm:presLayoutVars>
      </dgm:prSet>
      <dgm:spPr/>
    </dgm:pt>
  </dgm:ptLst>
  <dgm:cxnLst>
    <dgm:cxn modelId="{547DB209-EEE9-4A54-BB50-B73821FD21D2}" type="presOf" srcId="{504F2D72-6C9C-4BF0-B881-221B6C225FB2}" destId="{8968184E-2427-4292-8C51-1A8F4786C68F}" srcOrd="0" destOrd="0" presId="urn:microsoft.com/office/officeart/2005/8/layout/default"/>
    <dgm:cxn modelId="{49B52212-842B-4824-9F56-AE458A00BFB5}" type="presOf" srcId="{1C67979C-DA6E-4D2F-A0BA-8075DD7D27DE}" destId="{6E080F69-BDDF-4CAF-931F-8884E9BED82D}" srcOrd="0" destOrd="0" presId="urn:microsoft.com/office/officeart/2005/8/layout/default"/>
    <dgm:cxn modelId="{BDA80613-495C-4A1E-90BC-42ED01017295}" srcId="{4C1F9B1D-83F0-49ED-BEA7-D3DDEEE2F252}" destId="{A62E4CB3-3582-4C92-8EE0-668DD741635F}" srcOrd="11" destOrd="0" parTransId="{5A37E9A9-FC79-4A40-9BC4-F94B7D99F8B9}" sibTransId="{4ADFE16B-AD31-49D3-9C00-6413280C6228}"/>
    <dgm:cxn modelId="{E6E08126-0D88-4852-A8A8-623A90B8DA16}" srcId="{4C1F9B1D-83F0-49ED-BEA7-D3DDEEE2F252}" destId="{5AD69005-57C4-428E-818A-DF20F69DCDEF}" srcOrd="6" destOrd="0" parTransId="{4DFA7092-D0CB-4A26-AE0F-4EA63245E025}" sibTransId="{3447C81C-9043-42EA-B8D2-2DC4F326BBA9}"/>
    <dgm:cxn modelId="{B18EC02B-988A-49C6-B33B-452A03C3FFFB}" type="presOf" srcId="{9B120EB7-A2CD-4E94-B2B8-00AFBD8A658F}" destId="{1463B352-8BBE-4321-AFC2-A7D9C6998027}" srcOrd="0" destOrd="0" presId="urn:microsoft.com/office/officeart/2005/8/layout/default"/>
    <dgm:cxn modelId="{5B6B4133-641C-40A4-92DF-AB209D35846E}" type="presOf" srcId="{F5642CAA-4DD7-4B97-BFDC-1155EF7101AC}" destId="{89747C8C-11AB-4CE3-8922-A3CC7D8F17DA}" srcOrd="0" destOrd="0" presId="urn:microsoft.com/office/officeart/2005/8/layout/default"/>
    <dgm:cxn modelId="{EF424139-A92C-4234-989B-2FC44208F545}" type="presOf" srcId="{4C1F9B1D-83F0-49ED-BEA7-D3DDEEE2F252}" destId="{B78EFA45-0F56-4158-BD5B-A1ABBC397449}" srcOrd="0" destOrd="0" presId="urn:microsoft.com/office/officeart/2005/8/layout/default"/>
    <dgm:cxn modelId="{0BE9EA5E-8E18-4654-94AB-5902A5B3B6CE}" srcId="{4C1F9B1D-83F0-49ED-BEA7-D3DDEEE2F252}" destId="{0F435AD5-74ED-40EB-A951-8C8469CF7B47}" srcOrd="7" destOrd="0" parTransId="{8D6EAF21-F4B7-4C0C-8909-4468A7ED2D5C}" sibTransId="{99EB5960-8567-4AE6-ADE1-0B94988DE7AF}"/>
    <dgm:cxn modelId="{1941A660-86B0-401E-8D2A-29006AB542DA}" srcId="{4C1F9B1D-83F0-49ED-BEA7-D3DDEEE2F252}" destId="{5E702D64-C1E7-4EB1-AE08-CA516B315F88}" srcOrd="2" destOrd="0" parTransId="{B0209CE5-6E7E-4DD3-A0FC-74486AB3ACF8}" sibTransId="{CF516ED0-427F-4216-80C6-D927A0D04346}"/>
    <dgm:cxn modelId="{981ADE55-0DA0-4F1A-BD46-4148C52B9A27}" type="presOf" srcId="{090A97A1-686D-4718-8A72-9C15E7EEEF5D}" destId="{1455DF36-456A-4130-B1A6-15E74EEEE97E}" srcOrd="0" destOrd="0" presId="urn:microsoft.com/office/officeart/2005/8/layout/default"/>
    <dgm:cxn modelId="{EF596B56-553D-4135-9B40-B05D2FF6D861}" srcId="{4C1F9B1D-83F0-49ED-BEA7-D3DDEEE2F252}" destId="{090A97A1-686D-4718-8A72-9C15E7EEEF5D}" srcOrd="10" destOrd="0" parTransId="{80B64162-E710-42E7-B863-2F1379F2946F}" sibTransId="{ADB38AC0-D4F3-4E0C-858D-E23431471F7C}"/>
    <dgm:cxn modelId="{5752469B-5D47-4D62-9AAC-25DCEB231A89}" type="presOf" srcId="{FFD21C6E-238C-441E-8229-BB0AEE7CAB5B}" destId="{8BE60F76-26B8-4E97-B08A-3B4A6765D75D}" srcOrd="0" destOrd="0" presId="urn:microsoft.com/office/officeart/2005/8/layout/default"/>
    <dgm:cxn modelId="{DD87779B-2AB3-4BFF-90F5-5354BD1827D8}" type="presOf" srcId="{A62E4CB3-3582-4C92-8EE0-668DD741635F}" destId="{0E165B5C-5F39-4BE1-B1EC-DBACA038E184}" srcOrd="0" destOrd="0" presId="urn:microsoft.com/office/officeart/2005/8/layout/default"/>
    <dgm:cxn modelId="{D881999E-12FC-487E-AFA9-E9AA98D688D3}" type="presOf" srcId="{5AD69005-57C4-428E-818A-DF20F69DCDEF}" destId="{6F75762E-B4CB-4213-9C83-4602C0770CBC}" srcOrd="0" destOrd="0" presId="urn:microsoft.com/office/officeart/2005/8/layout/default"/>
    <dgm:cxn modelId="{3A85E0A0-5E32-4335-9295-0760C24BE80B}" srcId="{4C1F9B1D-83F0-49ED-BEA7-D3DDEEE2F252}" destId="{1C67979C-DA6E-4D2F-A0BA-8075DD7D27DE}" srcOrd="0" destOrd="0" parTransId="{57FCEA19-0824-4B51-B297-E73EAE413CFA}" sibTransId="{49406196-7C98-427C-9F67-E4E965E41943}"/>
    <dgm:cxn modelId="{DEE13EAA-B84F-4F3E-87CE-33DBEA7F2A8A}" srcId="{4C1F9B1D-83F0-49ED-BEA7-D3DDEEE2F252}" destId="{F5642CAA-4DD7-4B97-BFDC-1155EF7101AC}" srcOrd="4" destOrd="0" parTransId="{D81FC982-1A7F-478F-9F9A-DCDA3E19ED50}" sibTransId="{E4D6F104-84E2-43DC-A8C3-A079A76D5F81}"/>
    <dgm:cxn modelId="{C6F002B6-808A-42FE-A72D-78A95697FAEA}" srcId="{4C1F9B1D-83F0-49ED-BEA7-D3DDEEE2F252}" destId="{DCE6C14C-77A4-4AC3-B7FA-B4073CABC6C2}" srcOrd="12" destOrd="0" parTransId="{4B9C5CED-A128-4B38-987F-C99AFEF52513}" sibTransId="{951BB8CB-6440-4919-B542-A021B2E7653F}"/>
    <dgm:cxn modelId="{4A678DBE-AC66-4054-8F31-9AFB9120F5A9}" type="presOf" srcId="{0F435AD5-74ED-40EB-A951-8C8469CF7B47}" destId="{146F95FD-0A0B-4603-AB27-4407BE9D0541}" srcOrd="0" destOrd="0" presId="urn:microsoft.com/office/officeart/2005/8/layout/default"/>
    <dgm:cxn modelId="{F9AA18C8-9202-4377-B15D-B75B51C4921A}" type="presOf" srcId="{D10E609D-174A-42C2-A982-14AC2341A57D}" destId="{E26EFC3F-C390-461F-A6F1-276DEE7ACE66}" srcOrd="0" destOrd="0" presId="urn:microsoft.com/office/officeart/2005/8/layout/default"/>
    <dgm:cxn modelId="{15A698CC-0FF8-49D3-A0F0-3ADE61E0C797}" type="presOf" srcId="{DCE6C14C-77A4-4AC3-B7FA-B4073CABC6C2}" destId="{6CF295B9-593B-405A-852F-90C29E873D0B}" srcOrd="0" destOrd="0" presId="urn:microsoft.com/office/officeart/2005/8/layout/default"/>
    <dgm:cxn modelId="{52062DCE-05DC-495B-A117-FD0E9E890F1E}" srcId="{4C1F9B1D-83F0-49ED-BEA7-D3DDEEE2F252}" destId="{504F2D72-6C9C-4BF0-B881-221B6C225FB2}" srcOrd="9" destOrd="0" parTransId="{13481444-4743-4F05-968A-0A580CFB8B99}" sibTransId="{68383BC3-7B0C-4337-97BB-98AB058E852B}"/>
    <dgm:cxn modelId="{C55848E4-3EE0-4F2E-B7EC-BAA53A15BC82}" type="presOf" srcId="{5E702D64-C1E7-4EB1-AE08-CA516B315F88}" destId="{E05D2AE9-958C-49A6-8305-FC81FA8284C1}" srcOrd="0" destOrd="0" presId="urn:microsoft.com/office/officeart/2005/8/layout/default"/>
    <dgm:cxn modelId="{9A6CE0E6-D839-4C80-9F70-A5337D97ACAB}" srcId="{4C1F9B1D-83F0-49ED-BEA7-D3DDEEE2F252}" destId="{9B120EB7-A2CD-4E94-B2B8-00AFBD8A658F}" srcOrd="1" destOrd="0" parTransId="{737EAC84-F2E7-4D16-886F-5F9D515AFCBB}" sibTransId="{F4BD0D2A-530B-4A7B-9E76-184BA02185B2}"/>
    <dgm:cxn modelId="{202B60ED-3388-4370-8B7B-DFCC1B0A1A1B}" srcId="{4C1F9B1D-83F0-49ED-BEA7-D3DDEEE2F252}" destId="{CBEE5529-D99A-43BF-8B1E-4B113F8EE8E2}" srcOrd="5" destOrd="0" parTransId="{339DB66D-A38F-4A5F-8F09-0707A96015E3}" sibTransId="{1D2A2E7A-5F3E-4663-A536-7E5A85E59CE2}"/>
    <dgm:cxn modelId="{57D58AEE-5298-4E5C-A4DD-7742AAFC5B0C}" srcId="{4C1F9B1D-83F0-49ED-BEA7-D3DDEEE2F252}" destId="{D10E609D-174A-42C2-A982-14AC2341A57D}" srcOrd="8" destOrd="0" parTransId="{1B65EC01-AFB1-4A6F-AA34-95866F86C6FC}" sibTransId="{3A8C9287-61C8-43C4-A82D-CE90158966FE}"/>
    <dgm:cxn modelId="{2A4495F4-7398-482E-A969-C3FA8C56CA2A}" srcId="{4C1F9B1D-83F0-49ED-BEA7-D3DDEEE2F252}" destId="{FFD21C6E-238C-441E-8229-BB0AEE7CAB5B}" srcOrd="3" destOrd="0" parTransId="{DFE69637-BDD9-4323-BEF4-E2EEC6CC7201}" sibTransId="{102FFBC0-8ADA-4FDC-B819-9FB1D625124E}"/>
    <dgm:cxn modelId="{4AEA77F9-7A08-4A3B-ABCD-02147CBBBF48}" type="presOf" srcId="{CBEE5529-D99A-43BF-8B1E-4B113F8EE8E2}" destId="{7BE927DD-299D-4709-9DC2-3755D8BF6E98}" srcOrd="0" destOrd="0" presId="urn:microsoft.com/office/officeart/2005/8/layout/default"/>
    <dgm:cxn modelId="{837C3977-4643-42E0-95A1-2E5691E4898B}" type="presParOf" srcId="{B78EFA45-0F56-4158-BD5B-A1ABBC397449}" destId="{6E080F69-BDDF-4CAF-931F-8884E9BED82D}" srcOrd="0" destOrd="0" presId="urn:microsoft.com/office/officeart/2005/8/layout/default"/>
    <dgm:cxn modelId="{5A5C956E-24E5-44FD-909B-FC667E3FA9EE}" type="presParOf" srcId="{B78EFA45-0F56-4158-BD5B-A1ABBC397449}" destId="{1642C88E-F24E-4B75-B0F9-33EFE7CFD197}" srcOrd="1" destOrd="0" presId="urn:microsoft.com/office/officeart/2005/8/layout/default"/>
    <dgm:cxn modelId="{0BB96BCA-B9C2-450E-9965-4C0C84860E39}" type="presParOf" srcId="{B78EFA45-0F56-4158-BD5B-A1ABBC397449}" destId="{1463B352-8BBE-4321-AFC2-A7D9C6998027}" srcOrd="2" destOrd="0" presId="urn:microsoft.com/office/officeart/2005/8/layout/default"/>
    <dgm:cxn modelId="{FB796115-E58D-4AE1-B391-FEA6A4E21760}" type="presParOf" srcId="{B78EFA45-0F56-4158-BD5B-A1ABBC397449}" destId="{434F0FBA-7123-481A-B2E5-8D2D1908DA47}" srcOrd="3" destOrd="0" presId="urn:microsoft.com/office/officeart/2005/8/layout/default"/>
    <dgm:cxn modelId="{7788265E-752E-4F96-8337-2AC956500C6E}" type="presParOf" srcId="{B78EFA45-0F56-4158-BD5B-A1ABBC397449}" destId="{E05D2AE9-958C-49A6-8305-FC81FA8284C1}" srcOrd="4" destOrd="0" presId="urn:microsoft.com/office/officeart/2005/8/layout/default"/>
    <dgm:cxn modelId="{600B842C-8BE3-4178-B40E-183CD0B8A87D}" type="presParOf" srcId="{B78EFA45-0F56-4158-BD5B-A1ABBC397449}" destId="{EF87E46A-ABD4-4EB5-9AA0-8E5AB4BC80FB}" srcOrd="5" destOrd="0" presId="urn:microsoft.com/office/officeart/2005/8/layout/default"/>
    <dgm:cxn modelId="{0A2FCBED-4B4F-457E-99AF-5AC4555E7FB8}" type="presParOf" srcId="{B78EFA45-0F56-4158-BD5B-A1ABBC397449}" destId="{8BE60F76-26B8-4E97-B08A-3B4A6765D75D}" srcOrd="6" destOrd="0" presId="urn:microsoft.com/office/officeart/2005/8/layout/default"/>
    <dgm:cxn modelId="{970D9436-4AC5-4BDE-9DEE-F3DE1CABC86B}" type="presParOf" srcId="{B78EFA45-0F56-4158-BD5B-A1ABBC397449}" destId="{78E2A62E-AAEE-408A-B7C0-4BA8F16FF4C1}" srcOrd="7" destOrd="0" presId="urn:microsoft.com/office/officeart/2005/8/layout/default"/>
    <dgm:cxn modelId="{90882D2F-3D51-4AC1-8357-F262830CA902}" type="presParOf" srcId="{B78EFA45-0F56-4158-BD5B-A1ABBC397449}" destId="{89747C8C-11AB-4CE3-8922-A3CC7D8F17DA}" srcOrd="8" destOrd="0" presId="urn:microsoft.com/office/officeart/2005/8/layout/default"/>
    <dgm:cxn modelId="{51F052B6-C82A-4738-BDAF-F0E0891FBE81}" type="presParOf" srcId="{B78EFA45-0F56-4158-BD5B-A1ABBC397449}" destId="{A7743C7E-03B3-4727-AB5A-0B8315B4CE73}" srcOrd="9" destOrd="0" presId="urn:microsoft.com/office/officeart/2005/8/layout/default"/>
    <dgm:cxn modelId="{12192A78-D2FE-40F9-971B-D03D8F70B0CD}" type="presParOf" srcId="{B78EFA45-0F56-4158-BD5B-A1ABBC397449}" destId="{7BE927DD-299D-4709-9DC2-3755D8BF6E98}" srcOrd="10" destOrd="0" presId="urn:microsoft.com/office/officeart/2005/8/layout/default"/>
    <dgm:cxn modelId="{512D280B-51C7-40D3-9F19-4B34C94EDC02}" type="presParOf" srcId="{B78EFA45-0F56-4158-BD5B-A1ABBC397449}" destId="{D77805B2-10FF-487A-B7B8-F0E79113C74F}" srcOrd="11" destOrd="0" presId="urn:microsoft.com/office/officeart/2005/8/layout/default"/>
    <dgm:cxn modelId="{32E8CB3F-38C2-4C1C-8376-8E1C769B234A}" type="presParOf" srcId="{B78EFA45-0F56-4158-BD5B-A1ABBC397449}" destId="{6F75762E-B4CB-4213-9C83-4602C0770CBC}" srcOrd="12" destOrd="0" presId="urn:microsoft.com/office/officeart/2005/8/layout/default"/>
    <dgm:cxn modelId="{3FD4CA20-85B9-4D7C-84A0-D7DAD72A93BC}" type="presParOf" srcId="{B78EFA45-0F56-4158-BD5B-A1ABBC397449}" destId="{E3FFEF3D-5541-4333-9E44-DFFFD21E2E38}" srcOrd="13" destOrd="0" presId="urn:microsoft.com/office/officeart/2005/8/layout/default"/>
    <dgm:cxn modelId="{FDEB950E-5BCE-43AF-8958-52B2DB4E072F}" type="presParOf" srcId="{B78EFA45-0F56-4158-BD5B-A1ABBC397449}" destId="{146F95FD-0A0B-4603-AB27-4407BE9D0541}" srcOrd="14" destOrd="0" presId="urn:microsoft.com/office/officeart/2005/8/layout/default"/>
    <dgm:cxn modelId="{6E9A9895-8BF9-4C7B-B119-C1624B34A021}" type="presParOf" srcId="{B78EFA45-0F56-4158-BD5B-A1ABBC397449}" destId="{AD3B57A2-2379-49E7-93DC-7F9C69D43670}" srcOrd="15" destOrd="0" presId="urn:microsoft.com/office/officeart/2005/8/layout/default"/>
    <dgm:cxn modelId="{CD3F7A92-F1F2-4C02-B35D-7559D641CF28}" type="presParOf" srcId="{B78EFA45-0F56-4158-BD5B-A1ABBC397449}" destId="{E26EFC3F-C390-461F-A6F1-276DEE7ACE66}" srcOrd="16" destOrd="0" presId="urn:microsoft.com/office/officeart/2005/8/layout/default"/>
    <dgm:cxn modelId="{BB256EB6-7491-498E-9314-407CA8C413DC}" type="presParOf" srcId="{B78EFA45-0F56-4158-BD5B-A1ABBC397449}" destId="{A92C51C1-088A-4EE2-90D1-F2674BFC7E52}" srcOrd="17" destOrd="0" presId="urn:microsoft.com/office/officeart/2005/8/layout/default"/>
    <dgm:cxn modelId="{327FCBC0-F366-437C-898E-704A36869BF8}" type="presParOf" srcId="{B78EFA45-0F56-4158-BD5B-A1ABBC397449}" destId="{8968184E-2427-4292-8C51-1A8F4786C68F}" srcOrd="18" destOrd="0" presId="urn:microsoft.com/office/officeart/2005/8/layout/default"/>
    <dgm:cxn modelId="{F5D12313-CDFD-4854-8946-1281FD879FDB}" type="presParOf" srcId="{B78EFA45-0F56-4158-BD5B-A1ABBC397449}" destId="{7D0CB3EE-ED26-4F19-BA97-7A03A1506055}" srcOrd="19" destOrd="0" presId="urn:microsoft.com/office/officeart/2005/8/layout/default"/>
    <dgm:cxn modelId="{D8435959-E581-4CF5-A390-B9F941BD601D}" type="presParOf" srcId="{B78EFA45-0F56-4158-BD5B-A1ABBC397449}" destId="{1455DF36-456A-4130-B1A6-15E74EEEE97E}" srcOrd="20" destOrd="0" presId="urn:microsoft.com/office/officeart/2005/8/layout/default"/>
    <dgm:cxn modelId="{63758F8F-1AD9-425E-B1B8-4624ED68FADA}" type="presParOf" srcId="{B78EFA45-0F56-4158-BD5B-A1ABBC397449}" destId="{351500F0-20AF-4544-85C0-6201315C12D0}" srcOrd="21" destOrd="0" presId="urn:microsoft.com/office/officeart/2005/8/layout/default"/>
    <dgm:cxn modelId="{5B7B044E-41C4-41BD-AF8F-81C65757183D}" type="presParOf" srcId="{B78EFA45-0F56-4158-BD5B-A1ABBC397449}" destId="{0E165B5C-5F39-4BE1-B1EC-DBACA038E184}" srcOrd="22" destOrd="0" presId="urn:microsoft.com/office/officeart/2005/8/layout/default"/>
    <dgm:cxn modelId="{17B4622A-377A-43E6-8001-28F0EBC366B2}" type="presParOf" srcId="{B78EFA45-0F56-4158-BD5B-A1ABBC397449}" destId="{A4DF9E43-086E-4A7B-8BD5-17F21AD2E063}" srcOrd="23" destOrd="0" presId="urn:microsoft.com/office/officeart/2005/8/layout/default"/>
    <dgm:cxn modelId="{34B1FFD8-792E-4FC1-9D4B-27EDAEB12A4E}" type="presParOf" srcId="{B78EFA45-0F56-4158-BD5B-A1ABBC397449}" destId="{6CF295B9-593B-405A-852F-90C29E873D0B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ED6A82-17F9-4BC0-A550-23FCEF3F8E74}" type="doc">
      <dgm:prSet loTypeId="urn:microsoft.com/office/officeart/2005/8/layout/orgChart1" loCatId="hierarchy" qsTypeId="urn:microsoft.com/office/officeart/2005/8/quickstyle/3d7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60202AB-9656-4355-930A-1CB02B8F0E87}">
      <dgm:prSet phldrT="[Текст]"/>
      <dgm:spPr/>
      <dgm:t>
        <a:bodyPr/>
        <a:lstStyle/>
        <a:p>
          <a:r>
            <a:rPr lang="ru-RU"/>
            <a:t>Курс</a:t>
          </a:r>
        </a:p>
      </dgm:t>
    </dgm:pt>
    <dgm:pt modelId="{48FE1E9F-6761-4261-A1EA-CD06A40F96B7}" type="parTrans" cxnId="{D7EA2A5A-2214-47F2-B721-F42D978CE31A}">
      <dgm:prSet/>
      <dgm:spPr/>
      <dgm:t>
        <a:bodyPr/>
        <a:lstStyle/>
        <a:p>
          <a:endParaRPr lang="ru-RU"/>
        </a:p>
      </dgm:t>
    </dgm:pt>
    <dgm:pt modelId="{1549437C-FEAA-435C-BFE7-5424329D4958}" type="sibTrans" cxnId="{D7EA2A5A-2214-47F2-B721-F42D978CE31A}">
      <dgm:prSet/>
      <dgm:spPr/>
      <dgm:t>
        <a:bodyPr/>
        <a:lstStyle/>
        <a:p>
          <a:endParaRPr lang="ru-RU"/>
        </a:p>
      </dgm:t>
    </dgm:pt>
    <dgm:pt modelId="{0F0257C0-C73F-43B8-AB29-849E7F5306B3}">
      <dgm:prSet phldrT="[Текст]"/>
      <dgm:spPr/>
      <dgm:t>
        <a:bodyPr/>
        <a:lstStyle/>
        <a:p>
          <a:r>
            <a:rPr lang="ru-RU"/>
            <a:t>Лекция 1</a:t>
          </a:r>
        </a:p>
      </dgm:t>
    </dgm:pt>
    <dgm:pt modelId="{DD9954AC-4A7D-42D0-814C-FB6BCD4B048B}" type="parTrans" cxnId="{38F2843B-AAE6-4E2D-A630-FDF708013581}">
      <dgm:prSet/>
      <dgm:spPr/>
      <dgm:t>
        <a:bodyPr/>
        <a:lstStyle/>
        <a:p>
          <a:endParaRPr lang="ru-RU"/>
        </a:p>
      </dgm:t>
    </dgm:pt>
    <dgm:pt modelId="{BC19EDBA-BB30-4416-8BAF-5949897B7C1E}" type="sibTrans" cxnId="{38F2843B-AAE6-4E2D-A630-FDF708013581}">
      <dgm:prSet/>
      <dgm:spPr/>
      <dgm:t>
        <a:bodyPr/>
        <a:lstStyle/>
        <a:p>
          <a:endParaRPr lang="ru-RU"/>
        </a:p>
      </dgm:t>
    </dgm:pt>
    <dgm:pt modelId="{65BD4783-EACF-4566-A2DC-56E3F638D87F}">
      <dgm:prSet phldrT="[Текст]"/>
      <dgm:spPr/>
      <dgm:t>
        <a:bodyPr/>
        <a:lstStyle/>
        <a:p>
          <a:r>
            <a:rPr lang="ru-RU"/>
            <a:t>папка с видеофайлами</a:t>
          </a:r>
        </a:p>
      </dgm:t>
    </dgm:pt>
    <dgm:pt modelId="{CF0367C6-A698-48FB-839E-4F4455689B28}" type="parTrans" cxnId="{8572104B-EE16-4A01-89E6-B3A1A04C7B36}">
      <dgm:prSet/>
      <dgm:spPr/>
      <dgm:t>
        <a:bodyPr/>
        <a:lstStyle/>
        <a:p>
          <a:endParaRPr lang="ru-RU"/>
        </a:p>
      </dgm:t>
    </dgm:pt>
    <dgm:pt modelId="{4EAE669D-F1F1-4D28-A7EE-185FF3D17FAC}" type="sibTrans" cxnId="{8572104B-EE16-4A01-89E6-B3A1A04C7B36}">
      <dgm:prSet/>
      <dgm:spPr/>
      <dgm:t>
        <a:bodyPr/>
        <a:lstStyle/>
        <a:p>
          <a:endParaRPr lang="ru-RU"/>
        </a:p>
      </dgm:t>
    </dgm:pt>
    <dgm:pt modelId="{E9041263-0668-4436-963D-117EC40061EE}">
      <dgm:prSet phldrT="[Текст]"/>
      <dgm:spPr/>
      <dgm:t>
        <a:bodyPr/>
        <a:lstStyle/>
        <a:p>
          <a:r>
            <a:rPr lang="ru-RU"/>
            <a:t>схемы</a:t>
          </a:r>
        </a:p>
      </dgm:t>
    </dgm:pt>
    <dgm:pt modelId="{2F1E3F38-0B8D-4CB5-B4E1-34F83AFA8761}" type="parTrans" cxnId="{9F1A6F48-4429-4B9D-B2E5-A07964F58F3C}">
      <dgm:prSet/>
      <dgm:spPr/>
      <dgm:t>
        <a:bodyPr/>
        <a:lstStyle/>
        <a:p>
          <a:endParaRPr lang="ru-RU"/>
        </a:p>
      </dgm:t>
    </dgm:pt>
    <dgm:pt modelId="{CD7513CB-B938-4F46-B75E-6DCB47F9F06D}" type="sibTrans" cxnId="{9F1A6F48-4429-4B9D-B2E5-A07964F58F3C}">
      <dgm:prSet/>
      <dgm:spPr/>
      <dgm:t>
        <a:bodyPr/>
        <a:lstStyle/>
        <a:p>
          <a:endParaRPr lang="ru-RU"/>
        </a:p>
      </dgm:t>
    </dgm:pt>
    <dgm:pt modelId="{FA295F97-C1E4-490D-B389-CEB33D973671}">
      <dgm:prSet phldrT="[Текст]"/>
      <dgm:spPr/>
      <dgm:t>
        <a:bodyPr/>
        <a:lstStyle/>
        <a:p>
          <a:r>
            <a:rPr lang="ru-RU"/>
            <a:t>Лекция 2</a:t>
          </a:r>
        </a:p>
      </dgm:t>
    </dgm:pt>
    <dgm:pt modelId="{8264B93C-C820-46D6-8B95-E92E2533C3A8}" type="parTrans" cxnId="{6F80C3C4-6FF1-4F67-B2F3-3F5C96A5D732}">
      <dgm:prSet/>
      <dgm:spPr/>
      <dgm:t>
        <a:bodyPr/>
        <a:lstStyle/>
        <a:p>
          <a:endParaRPr lang="ru-RU"/>
        </a:p>
      </dgm:t>
    </dgm:pt>
    <dgm:pt modelId="{BCF9DFA8-8B89-4621-A460-F74357596BDC}" type="sibTrans" cxnId="{6F80C3C4-6FF1-4F67-B2F3-3F5C96A5D732}">
      <dgm:prSet/>
      <dgm:spPr/>
      <dgm:t>
        <a:bodyPr/>
        <a:lstStyle/>
        <a:p>
          <a:endParaRPr lang="ru-RU"/>
        </a:p>
      </dgm:t>
    </dgm:pt>
    <dgm:pt modelId="{F4BA48E0-5340-4C1B-A935-653079FF4829}">
      <dgm:prSet phldrT="[Текст]"/>
      <dgm:spPr/>
      <dgm:t>
        <a:bodyPr/>
        <a:lstStyle/>
        <a:p>
          <a:r>
            <a:rPr lang="ru-RU"/>
            <a:t>презентации</a:t>
          </a:r>
        </a:p>
      </dgm:t>
    </dgm:pt>
    <dgm:pt modelId="{D0BAB281-B6C0-4BA3-8938-3D506B714D4E}" type="parTrans" cxnId="{32D56FE9-B846-4ABC-A311-2A462A7CDE8C}">
      <dgm:prSet/>
      <dgm:spPr/>
      <dgm:t>
        <a:bodyPr/>
        <a:lstStyle/>
        <a:p>
          <a:endParaRPr lang="ru-RU"/>
        </a:p>
      </dgm:t>
    </dgm:pt>
    <dgm:pt modelId="{D2276B37-45E2-4EFE-87F7-A002738F0125}" type="sibTrans" cxnId="{32D56FE9-B846-4ABC-A311-2A462A7CDE8C}">
      <dgm:prSet/>
      <dgm:spPr/>
      <dgm:t>
        <a:bodyPr/>
        <a:lstStyle/>
        <a:p>
          <a:endParaRPr lang="ru-RU"/>
        </a:p>
      </dgm:t>
    </dgm:pt>
    <dgm:pt modelId="{040A8C7F-7B53-43C8-991C-9F1A7AEC2FCA}">
      <dgm:prSet phldrT="[Текст]"/>
      <dgm:spPr/>
      <dgm:t>
        <a:bodyPr/>
        <a:lstStyle/>
        <a:p>
          <a:r>
            <a:rPr lang="ru-RU"/>
            <a:t>Лекция 3</a:t>
          </a:r>
        </a:p>
      </dgm:t>
    </dgm:pt>
    <dgm:pt modelId="{6F789AF4-EB49-4AA8-BA40-C202F0E1F5E2}" type="parTrans" cxnId="{5DD388ED-28BD-4B94-B923-A7E88C408B1A}">
      <dgm:prSet/>
      <dgm:spPr/>
      <dgm:t>
        <a:bodyPr/>
        <a:lstStyle/>
        <a:p>
          <a:endParaRPr lang="ru-RU"/>
        </a:p>
      </dgm:t>
    </dgm:pt>
    <dgm:pt modelId="{4AADC542-444E-4015-A305-24E56AD7CFF5}" type="sibTrans" cxnId="{5DD388ED-28BD-4B94-B923-A7E88C408B1A}">
      <dgm:prSet/>
      <dgm:spPr/>
      <dgm:t>
        <a:bodyPr/>
        <a:lstStyle/>
        <a:p>
          <a:endParaRPr lang="ru-RU"/>
        </a:p>
      </dgm:t>
    </dgm:pt>
    <dgm:pt modelId="{D4B74005-9FB2-413F-B9E2-ABFD562894E6}">
      <dgm:prSet phldrT="[Текст]"/>
      <dgm:spPr/>
      <dgm:t>
        <a:bodyPr/>
        <a:lstStyle/>
        <a:p>
          <a:r>
            <a:rPr lang="ru-RU" dirty="0"/>
            <a:t>Итоговое тестирование</a:t>
          </a:r>
        </a:p>
      </dgm:t>
    </dgm:pt>
    <dgm:pt modelId="{1C243140-FD89-4284-A787-8534351FFFDB}" type="parTrans" cxnId="{4CB88231-59D7-437A-BA91-629AFBAFAF97}">
      <dgm:prSet/>
      <dgm:spPr/>
      <dgm:t>
        <a:bodyPr/>
        <a:lstStyle/>
        <a:p>
          <a:endParaRPr lang="ru-RU"/>
        </a:p>
      </dgm:t>
    </dgm:pt>
    <dgm:pt modelId="{2F794429-E8DA-45A2-B988-353496B63A04}" type="sibTrans" cxnId="{4CB88231-59D7-437A-BA91-629AFBAFAF97}">
      <dgm:prSet/>
      <dgm:spPr/>
      <dgm:t>
        <a:bodyPr/>
        <a:lstStyle/>
        <a:p>
          <a:endParaRPr lang="ru-RU"/>
        </a:p>
      </dgm:t>
    </dgm:pt>
    <dgm:pt modelId="{8F9BE81F-E10A-4AFD-AF32-2638373D2E5B}">
      <dgm:prSet phldrT="[Текст]"/>
      <dgm:spPr/>
      <dgm:t>
        <a:bodyPr/>
        <a:lstStyle/>
        <a:p>
          <a:r>
            <a:rPr lang="ru-RU"/>
            <a:t>памятки</a:t>
          </a:r>
        </a:p>
      </dgm:t>
    </dgm:pt>
    <dgm:pt modelId="{BEBE3D81-9C65-4AF9-A1CF-2D68C04401F0}" type="parTrans" cxnId="{C3884260-8384-4457-82AE-3187118C1D88}">
      <dgm:prSet/>
      <dgm:spPr/>
      <dgm:t>
        <a:bodyPr/>
        <a:lstStyle/>
        <a:p>
          <a:endParaRPr lang="ru-RU"/>
        </a:p>
      </dgm:t>
    </dgm:pt>
    <dgm:pt modelId="{6EA29411-E43F-4FE8-90AB-D7364464F21F}" type="sibTrans" cxnId="{C3884260-8384-4457-82AE-3187118C1D88}">
      <dgm:prSet/>
      <dgm:spPr/>
      <dgm:t>
        <a:bodyPr/>
        <a:lstStyle/>
        <a:p>
          <a:endParaRPr lang="ru-RU"/>
        </a:p>
      </dgm:t>
    </dgm:pt>
    <dgm:pt modelId="{ADDB5C07-8ADC-4152-8216-BB2D2E9F6250}">
      <dgm:prSet phldrT="[Текст]"/>
      <dgm:spPr/>
      <dgm:t>
        <a:bodyPr/>
        <a:lstStyle/>
        <a:p>
          <a:r>
            <a:rPr lang="ru-RU"/>
            <a:t>иллюстрации</a:t>
          </a:r>
        </a:p>
      </dgm:t>
    </dgm:pt>
    <dgm:pt modelId="{04B42348-F71A-48FF-B616-5518DBD9F3CB}" type="parTrans" cxnId="{710927E1-6F99-41B9-971C-E569FDF6F5EC}">
      <dgm:prSet/>
      <dgm:spPr/>
      <dgm:t>
        <a:bodyPr/>
        <a:lstStyle/>
        <a:p>
          <a:endParaRPr lang="ru-RU"/>
        </a:p>
      </dgm:t>
    </dgm:pt>
    <dgm:pt modelId="{09C7520C-2FC8-469C-9F2A-C31CEBA65380}" type="sibTrans" cxnId="{710927E1-6F99-41B9-971C-E569FDF6F5EC}">
      <dgm:prSet/>
      <dgm:spPr/>
      <dgm:t>
        <a:bodyPr/>
        <a:lstStyle/>
        <a:p>
          <a:endParaRPr lang="ru-RU"/>
        </a:p>
      </dgm:t>
    </dgm:pt>
    <dgm:pt modelId="{DFE8F06E-2811-4E70-ABA3-73BAAB5F934C}">
      <dgm:prSet phldrT="[Текст]"/>
      <dgm:spPr/>
      <dgm:t>
        <a:bodyPr/>
        <a:lstStyle/>
        <a:p>
          <a:r>
            <a:rPr lang="ru-RU"/>
            <a:t>аудиофайлы</a:t>
          </a:r>
        </a:p>
      </dgm:t>
    </dgm:pt>
    <dgm:pt modelId="{51C6745E-0359-46FE-AB94-758D880BA40F}" type="parTrans" cxnId="{5869A8EC-CE77-484C-8F4E-70BFDD9BEC1D}">
      <dgm:prSet/>
      <dgm:spPr/>
      <dgm:t>
        <a:bodyPr/>
        <a:lstStyle/>
        <a:p>
          <a:endParaRPr lang="ru-RU"/>
        </a:p>
      </dgm:t>
    </dgm:pt>
    <dgm:pt modelId="{00F5CE8B-CB63-43E7-8747-9536368D7A64}" type="sibTrans" cxnId="{5869A8EC-CE77-484C-8F4E-70BFDD9BEC1D}">
      <dgm:prSet/>
      <dgm:spPr/>
      <dgm:t>
        <a:bodyPr/>
        <a:lstStyle/>
        <a:p>
          <a:endParaRPr lang="ru-RU"/>
        </a:p>
      </dgm:t>
    </dgm:pt>
    <dgm:pt modelId="{58D9582D-976E-48A9-9ACD-38894BE5CACB}" type="pres">
      <dgm:prSet presAssocID="{F8ED6A82-17F9-4BC0-A550-23FCEF3F8E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6C4DC96-FADB-4D5E-AB4D-2971EAA033C4}" type="pres">
      <dgm:prSet presAssocID="{C60202AB-9656-4355-930A-1CB02B8F0E87}" presName="hierRoot1" presStyleCnt="0">
        <dgm:presLayoutVars>
          <dgm:hierBranch val="init"/>
        </dgm:presLayoutVars>
      </dgm:prSet>
      <dgm:spPr/>
    </dgm:pt>
    <dgm:pt modelId="{F9607893-5275-452C-9379-43BC13F1D2B6}" type="pres">
      <dgm:prSet presAssocID="{C60202AB-9656-4355-930A-1CB02B8F0E87}" presName="rootComposite1" presStyleCnt="0"/>
      <dgm:spPr/>
    </dgm:pt>
    <dgm:pt modelId="{1A03430E-0D61-407F-95E5-39B7AFC95C90}" type="pres">
      <dgm:prSet presAssocID="{C60202AB-9656-4355-930A-1CB02B8F0E87}" presName="rootText1" presStyleLbl="node0" presStyleIdx="0" presStyleCnt="1">
        <dgm:presLayoutVars>
          <dgm:chPref val="3"/>
        </dgm:presLayoutVars>
      </dgm:prSet>
      <dgm:spPr/>
    </dgm:pt>
    <dgm:pt modelId="{C2077B9D-E2CC-443D-8577-7AA488057B5F}" type="pres">
      <dgm:prSet presAssocID="{C60202AB-9656-4355-930A-1CB02B8F0E87}" presName="rootConnector1" presStyleLbl="node1" presStyleIdx="0" presStyleCnt="0"/>
      <dgm:spPr/>
    </dgm:pt>
    <dgm:pt modelId="{44F9854A-95EC-41D7-AAEA-62540E803C06}" type="pres">
      <dgm:prSet presAssocID="{C60202AB-9656-4355-930A-1CB02B8F0E87}" presName="hierChild2" presStyleCnt="0"/>
      <dgm:spPr/>
    </dgm:pt>
    <dgm:pt modelId="{2757E80B-2B7F-45EA-887B-DD57F9B0D4FA}" type="pres">
      <dgm:prSet presAssocID="{DD9954AC-4A7D-42D0-814C-FB6BCD4B048B}" presName="Name37" presStyleLbl="parChTrans1D2" presStyleIdx="0" presStyleCnt="4"/>
      <dgm:spPr/>
    </dgm:pt>
    <dgm:pt modelId="{0D86C059-C6B7-450F-B45B-138D10DE8ADC}" type="pres">
      <dgm:prSet presAssocID="{0F0257C0-C73F-43B8-AB29-849E7F5306B3}" presName="hierRoot2" presStyleCnt="0">
        <dgm:presLayoutVars>
          <dgm:hierBranch val="init"/>
        </dgm:presLayoutVars>
      </dgm:prSet>
      <dgm:spPr/>
    </dgm:pt>
    <dgm:pt modelId="{20F1D3CE-635B-4B4B-86D9-1D6F78D9948D}" type="pres">
      <dgm:prSet presAssocID="{0F0257C0-C73F-43B8-AB29-849E7F5306B3}" presName="rootComposite" presStyleCnt="0"/>
      <dgm:spPr/>
    </dgm:pt>
    <dgm:pt modelId="{8DEE233D-0D33-4C95-B1F8-7A94157C000C}" type="pres">
      <dgm:prSet presAssocID="{0F0257C0-C73F-43B8-AB29-849E7F5306B3}" presName="rootText" presStyleLbl="node2" presStyleIdx="0" presStyleCnt="4" custLinFactNeighborX="3300" custLinFactNeighborY="-33712">
        <dgm:presLayoutVars>
          <dgm:chPref val="3"/>
        </dgm:presLayoutVars>
      </dgm:prSet>
      <dgm:spPr/>
    </dgm:pt>
    <dgm:pt modelId="{134D08A2-BBA1-4BA4-A9D3-DC298FE0B037}" type="pres">
      <dgm:prSet presAssocID="{0F0257C0-C73F-43B8-AB29-849E7F5306B3}" presName="rootConnector" presStyleLbl="node2" presStyleIdx="0" presStyleCnt="4"/>
      <dgm:spPr/>
    </dgm:pt>
    <dgm:pt modelId="{3348DD87-5967-4BE2-B1CD-6FE288521F9B}" type="pres">
      <dgm:prSet presAssocID="{0F0257C0-C73F-43B8-AB29-849E7F5306B3}" presName="hierChild4" presStyleCnt="0"/>
      <dgm:spPr/>
    </dgm:pt>
    <dgm:pt modelId="{84FAA239-803C-4377-9FEA-781AE6798977}" type="pres">
      <dgm:prSet presAssocID="{CF0367C6-A698-48FB-839E-4F4455689B28}" presName="Name37" presStyleLbl="parChTrans1D3" presStyleIdx="0" presStyleCnt="6"/>
      <dgm:spPr/>
    </dgm:pt>
    <dgm:pt modelId="{D8E6BCB8-BCAE-4FC4-8D79-3813BD6AFFE1}" type="pres">
      <dgm:prSet presAssocID="{65BD4783-EACF-4566-A2DC-56E3F638D87F}" presName="hierRoot2" presStyleCnt="0">
        <dgm:presLayoutVars>
          <dgm:hierBranch val="init"/>
        </dgm:presLayoutVars>
      </dgm:prSet>
      <dgm:spPr/>
    </dgm:pt>
    <dgm:pt modelId="{49D7FE54-1769-4063-BFEF-FF2A4162C07E}" type="pres">
      <dgm:prSet presAssocID="{65BD4783-EACF-4566-A2DC-56E3F638D87F}" presName="rootComposite" presStyleCnt="0"/>
      <dgm:spPr/>
    </dgm:pt>
    <dgm:pt modelId="{D0CBFF69-A43C-44F5-93D9-421645618DB5}" type="pres">
      <dgm:prSet presAssocID="{65BD4783-EACF-4566-A2DC-56E3F638D87F}" presName="rootText" presStyleLbl="node3" presStyleIdx="0" presStyleCnt="6" custLinFactNeighborX="-6229" custLinFactNeighborY="-51942">
        <dgm:presLayoutVars>
          <dgm:chPref val="3"/>
        </dgm:presLayoutVars>
      </dgm:prSet>
      <dgm:spPr/>
    </dgm:pt>
    <dgm:pt modelId="{EB8C4F3F-124A-4F18-B797-CA075F84360D}" type="pres">
      <dgm:prSet presAssocID="{65BD4783-EACF-4566-A2DC-56E3F638D87F}" presName="rootConnector" presStyleLbl="node3" presStyleIdx="0" presStyleCnt="6"/>
      <dgm:spPr/>
    </dgm:pt>
    <dgm:pt modelId="{ABB5A498-936C-4A35-B4F0-FC812089ADC6}" type="pres">
      <dgm:prSet presAssocID="{65BD4783-EACF-4566-A2DC-56E3F638D87F}" presName="hierChild4" presStyleCnt="0"/>
      <dgm:spPr/>
    </dgm:pt>
    <dgm:pt modelId="{5A6B555A-3822-4D19-B4B7-CB8AA8812A93}" type="pres">
      <dgm:prSet presAssocID="{65BD4783-EACF-4566-A2DC-56E3F638D87F}" presName="hierChild5" presStyleCnt="0"/>
      <dgm:spPr/>
    </dgm:pt>
    <dgm:pt modelId="{DC2318AA-D062-4EBC-99A6-AD8F30D81976}" type="pres">
      <dgm:prSet presAssocID="{2F1E3F38-0B8D-4CB5-B4E1-34F83AFA8761}" presName="Name37" presStyleLbl="parChTrans1D3" presStyleIdx="1" presStyleCnt="6"/>
      <dgm:spPr/>
    </dgm:pt>
    <dgm:pt modelId="{B008D4FA-BB6F-4310-B076-A4796F578909}" type="pres">
      <dgm:prSet presAssocID="{E9041263-0668-4436-963D-117EC40061EE}" presName="hierRoot2" presStyleCnt="0">
        <dgm:presLayoutVars>
          <dgm:hierBranch val="init"/>
        </dgm:presLayoutVars>
      </dgm:prSet>
      <dgm:spPr/>
    </dgm:pt>
    <dgm:pt modelId="{CA03BCD0-43C5-415C-9B51-487D44609871}" type="pres">
      <dgm:prSet presAssocID="{E9041263-0668-4436-963D-117EC40061EE}" presName="rootComposite" presStyleCnt="0"/>
      <dgm:spPr/>
    </dgm:pt>
    <dgm:pt modelId="{60283312-7C1A-4B78-BFA3-266DA88C3E58}" type="pres">
      <dgm:prSet presAssocID="{E9041263-0668-4436-963D-117EC40061EE}" presName="rootText" presStyleLbl="node3" presStyleIdx="1" presStyleCnt="6" custLinFactNeighborX="-6229" custLinFactNeighborY="-85644">
        <dgm:presLayoutVars>
          <dgm:chPref val="3"/>
        </dgm:presLayoutVars>
      </dgm:prSet>
      <dgm:spPr/>
    </dgm:pt>
    <dgm:pt modelId="{95AED8D5-8743-4968-A9CC-5DA8597C5CE4}" type="pres">
      <dgm:prSet presAssocID="{E9041263-0668-4436-963D-117EC40061EE}" presName="rootConnector" presStyleLbl="node3" presStyleIdx="1" presStyleCnt="6"/>
      <dgm:spPr/>
    </dgm:pt>
    <dgm:pt modelId="{82528195-25B7-4504-B7CC-742A66C7EF88}" type="pres">
      <dgm:prSet presAssocID="{E9041263-0668-4436-963D-117EC40061EE}" presName="hierChild4" presStyleCnt="0"/>
      <dgm:spPr/>
    </dgm:pt>
    <dgm:pt modelId="{A23E1583-2099-4E22-AD7C-FF0E0D99440D}" type="pres">
      <dgm:prSet presAssocID="{E9041263-0668-4436-963D-117EC40061EE}" presName="hierChild5" presStyleCnt="0"/>
      <dgm:spPr/>
    </dgm:pt>
    <dgm:pt modelId="{F339ED1B-DB23-46DB-9F2A-99E12A29E524}" type="pres">
      <dgm:prSet presAssocID="{0F0257C0-C73F-43B8-AB29-849E7F5306B3}" presName="hierChild5" presStyleCnt="0"/>
      <dgm:spPr/>
    </dgm:pt>
    <dgm:pt modelId="{92BE6BC2-5C17-4ADF-9C7D-243055D90DB1}" type="pres">
      <dgm:prSet presAssocID="{8264B93C-C820-46D6-8B95-E92E2533C3A8}" presName="Name37" presStyleLbl="parChTrans1D2" presStyleIdx="1" presStyleCnt="4"/>
      <dgm:spPr/>
    </dgm:pt>
    <dgm:pt modelId="{11287118-ACF1-4381-858A-409844C156ED}" type="pres">
      <dgm:prSet presAssocID="{FA295F97-C1E4-490D-B389-CEB33D973671}" presName="hierRoot2" presStyleCnt="0">
        <dgm:presLayoutVars>
          <dgm:hierBranch val="init"/>
        </dgm:presLayoutVars>
      </dgm:prSet>
      <dgm:spPr/>
    </dgm:pt>
    <dgm:pt modelId="{1322ECFD-53ED-49DF-9619-0CF36DE0C187}" type="pres">
      <dgm:prSet presAssocID="{FA295F97-C1E4-490D-B389-CEB33D973671}" presName="rootComposite" presStyleCnt="0"/>
      <dgm:spPr/>
    </dgm:pt>
    <dgm:pt modelId="{923C122A-B71F-4EDE-A4FB-F731F3DD2599}" type="pres">
      <dgm:prSet presAssocID="{FA295F97-C1E4-490D-B389-CEB33D973671}" presName="rootText" presStyleLbl="node2" presStyleIdx="1" presStyleCnt="4" custLinFactNeighborX="9937" custLinFactNeighborY="-33712">
        <dgm:presLayoutVars>
          <dgm:chPref val="3"/>
        </dgm:presLayoutVars>
      </dgm:prSet>
      <dgm:spPr/>
    </dgm:pt>
    <dgm:pt modelId="{D1D6C7B2-23AC-43A5-9C91-5C0ED4CAC8CA}" type="pres">
      <dgm:prSet presAssocID="{FA295F97-C1E4-490D-B389-CEB33D973671}" presName="rootConnector" presStyleLbl="node2" presStyleIdx="1" presStyleCnt="4"/>
      <dgm:spPr/>
    </dgm:pt>
    <dgm:pt modelId="{61902694-16D3-4047-9B4C-E3794E76E5AB}" type="pres">
      <dgm:prSet presAssocID="{FA295F97-C1E4-490D-B389-CEB33D973671}" presName="hierChild4" presStyleCnt="0"/>
      <dgm:spPr/>
    </dgm:pt>
    <dgm:pt modelId="{0B42E245-5162-493C-B749-5E6686627F9E}" type="pres">
      <dgm:prSet presAssocID="{D0BAB281-B6C0-4BA3-8938-3D506B714D4E}" presName="Name37" presStyleLbl="parChTrans1D3" presStyleIdx="2" presStyleCnt="6"/>
      <dgm:spPr/>
    </dgm:pt>
    <dgm:pt modelId="{06A4ED99-673E-4886-9F3F-EC8BE618C7C5}" type="pres">
      <dgm:prSet presAssocID="{F4BA48E0-5340-4C1B-A935-653079FF4829}" presName="hierRoot2" presStyleCnt="0">
        <dgm:presLayoutVars>
          <dgm:hierBranch val="init"/>
        </dgm:presLayoutVars>
      </dgm:prSet>
      <dgm:spPr/>
    </dgm:pt>
    <dgm:pt modelId="{129A4E77-0D4E-42AA-AB4B-589F6C48FF17}" type="pres">
      <dgm:prSet presAssocID="{F4BA48E0-5340-4C1B-A935-653079FF4829}" presName="rootComposite" presStyleCnt="0"/>
      <dgm:spPr/>
    </dgm:pt>
    <dgm:pt modelId="{D7332B0D-8749-42B6-8C44-8611F8A25310}" type="pres">
      <dgm:prSet presAssocID="{F4BA48E0-5340-4C1B-A935-653079FF4829}" presName="rootText" presStyleLbl="node3" presStyleIdx="2" presStyleCnt="6" custLinFactNeighborX="4276" custLinFactNeighborY="-51942">
        <dgm:presLayoutVars>
          <dgm:chPref val="3"/>
        </dgm:presLayoutVars>
      </dgm:prSet>
      <dgm:spPr/>
    </dgm:pt>
    <dgm:pt modelId="{D5F2DE0F-A539-4448-A220-8271C0FC6351}" type="pres">
      <dgm:prSet presAssocID="{F4BA48E0-5340-4C1B-A935-653079FF4829}" presName="rootConnector" presStyleLbl="node3" presStyleIdx="2" presStyleCnt="6"/>
      <dgm:spPr/>
    </dgm:pt>
    <dgm:pt modelId="{C58F75B2-3C1D-408A-A5FF-165AC99DFA31}" type="pres">
      <dgm:prSet presAssocID="{F4BA48E0-5340-4C1B-A935-653079FF4829}" presName="hierChild4" presStyleCnt="0"/>
      <dgm:spPr/>
    </dgm:pt>
    <dgm:pt modelId="{A1C7625B-33FB-431D-9096-5E2ED50EE2D6}" type="pres">
      <dgm:prSet presAssocID="{F4BA48E0-5340-4C1B-A935-653079FF4829}" presName="hierChild5" presStyleCnt="0"/>
      <dgm:spPr/>
    </dgm:pt>
    <dgm:pt modelId="{C39C13ED-6515-42E3-A38E-57622161295A}" type="pres">
      <dgm:prSet presAssocID="{BEBE3D81-9C65-4AF9-A1CF-2D68C04401F0}" presName="Name37" presStyleLbl="parChTrans1D3" presStyleIdx="3" presStyleCnt="6"/>
      <dgm:spPr/>
    </dgm:pt>
    <dgm:pt modelId="{271C4B41-E17E-4A05-9B9F-6BD92DA7FFEF}" type="pres">
      <dgm:prSet presAssocID="{8F9BE81F-E10A-4AFD-AF32-2638373D2E5B}" presName="hierRoot2" presStyleCnt="0">
        <dgm:presLayoutVars>
          <dgm:hierBranch val="init"/>
        </dgm:presLayoutVars>
      </dgm:prSet>
      <dgm:spPr/>
    </dgm:pt>
    <dgm:pt modelId="{06123B89-9118-47AD-BD0A-B18CA3C20965}" type="pres">
      <dgm:prSet presAssocID="{8F9BE81F-E10A-4AFD-AF32-2638373D2E5B}" presName="rootComposite" presStyleCnt="0"/>
      <dgm:spPr/>
    </dgm:pt>
    <dgm:pt modelId="{A417F995-BCD8-4FE3-A4ED-22ADC614BF10}" type="pres">
      <dgm:prSet presAssocID="{8F9BE81F-E10A-4AFD-AF32-2638373D2E5B}" presName="rootText" presStyleLbl="node3" presStyleIdx="3" presStyleCnt="6" custLinFactNeighborX="4276" custLinFactNeighborY="-85644">
        <dgm:presLayoutVars>
          <dgm:chPref val="3"/>
        </dgm:presLayoutVars>
      </dgm:prSet>
      <dgm:spPr/>
    </dgm:pt>
    <dgm:pt modelId="{CC945968-5C66-437E-8A96-278C07498983}" type="pres">
      <dgm:prSet presAssocID="{8F9BE81F-E10A-4AFD-AF32-2638373D2E5B}" presName="rootConnector" presStyleLbl="node3" presStyleIdx="3" presStyleCnt="6"/>
      <dgm:spPr/>
    </dgm:pt>
    <dgm:pt modelId="{5FA58901-7029-4E23-82E1-AC97EFE5DF1A}" type="pres">
      <dgm:prSet presAssocID="{8F9BE81F-E10A-4AFD-AF32-2638373D2E5B}" presName="hierChild4" presStyleCnt="0"/>
      <dgm:spPr/>
    </dgm:pt>
    <dgm:pt modelId="{D9FD4A0B-98C0-499F-A351-87FFFAE66B37}" type="pres">
      <dgm:prSet presAssocID="{8F9BE81F-E10A-4AFD-AF32-2638373D2E5B}" presName="hierChild5" presStyleCnt="0"/>
      <dgm:spPr/>
    </dgm:pt>
    <dgm:pt modelId="{24409417-A694-48CF-8D45-2C323847E86B}" type="pres">
      <dgm:prSet presAssocID="{FA295F97-C1E4-490D-B389-CEB33D973671}" presName="hierChild5" presStyleCnt="0"/>
      <dgm:spPr/>
    </dgm:pt>
    <dgm:pt modelId="{BF73ECBE-3C79-4E2B-857B-D19F3F1C3796}" type="pres">
      <dgm:prSet presAssocID="{6F789AF4-EB49-4AA8-BA40-C202F0E1F5E2}" presName="Name37" presStyleLbl="parChTrans1D2" presStyleIdx="2" presStyleCnt="4"/>
      <dgm:spPr/>
    </dgm:pt>
    <dgm:pt modelId="{A6053C0A-C596-44AE-9143-346ADBFA270B}" type="pres">
      <dgm:prSet presAssocID="{040A8C7F-7B53-43C8-991C-9F1A7AEC2FCA}" presName="hierRoot2" presStyleCnt="0">
        <dgm:presLayoutVars>
          <dgm:hierBranch val="init"/>
        </dgm:presLayoutVars>
      </dgm:prSet>
      <dgm:spPr/>
    </dgm:pt>
    <dgm:pt modelId="{0CFC01C4-038F-4EDE-9CFC-69CA96D0686F}" type="pres">
      <dgm:prSet presAssocID="{040A8C7F-7B53-43C8-991C-9F1A7AEC2FCA}" presName="rootComposite" presStyleCnt="0"/>
      <dgm:spPr/>
    </dgm:pt>
    <dgm:pt modelId="{1DDE7F75-8601-489B-AD0D-38786847CCB4}" type="pres">
      <dgm:prSet presAssocID="{040A8C7F-7B53-43C8-991C-9F1A7AEC2FCA}" presName="rootText" presStyleLbl="node2" presStyleIdx="2" presStyleCnt="4" custLinFactNeighborX="16575" custLinFactNeighborY="-33712">
        <dgm:presLayoutVars>
          <dgm:chPref val="3"/>
        </dgm:presLayoutVars>
      </dgm:prSet>
      <dgm:spPr/>
    </dgm:pt>
    <dgm:pt modelId="{B2793C7A-2462-4CCD-9099-650C57D25B09}" type="pres">
      <dgm:prSet presAssocID="{040A8C7F-7B53-43C8-991C-9F1A7AEC2FCA}" presName="rootConnector" presStyleLbl="node2" presStyleIdx="2" presStyleCnt="4"/>
      <dgm:spPr/>
    </dgm:pt>
    <dgm:pt modelId="{E5E8291D-2116-48AB-9BA7-E3C185BB26B1}" type="pres">
      <dgm:prSet presAssocID="{040A8C7F-7B53-43C8-991C-9F1A7AEC2FCA}" presName="hierChild4" presStyleCnt="0"/>
      <dgm:spPr/>
    </dgm:pt>
    <dgm:pt modelId="{2F9C7D21-8D2E-462A-B9FA-8B8E91FEF075}" type="pres">
      <dgm:prSet presAssocID="{04B42348-F71A-48FF-B616-5518DBD9F3CB}" presName="Name37" presStyleLbl="parChTrans1D3" presStyleIdx="4" presStyleCnt="6"/>
      <dgm:spPr/>
    </dgm:pt>
    <dgm:pt modelId="{3C06E385-8088-4778-9519-ADED1ECE0E70}" type="pres">
      <dgm:prSet presAssocID="{ADDB5C07-8ADC-4152-8216-BB2D2E9F6250}" presName="hierRoot2" presStyleCnt="0">
        <dgm:presLayoutVars>
          <dgm:hierBranch val="init"/>
        </dgm:presLayoutVars>
      </dgm:prSet>
      <dgm:spPr/>
    </dgm:pt>
    <dgm:pt modelId="{EE2FB3A7-1FDE-4BCC-B549-FD11FFBA5380}" type="pres">
      <dgm:prSet presAssocID="{ADDB5C07-8ADC-4152-8216-BB2D2E9F6250}" presName="rootComposite" presStyleCnt="0"/>
      <dgm:spPr/>
    </dgm:pt>
    <dgm:pt modelId="{D2E5BCD2-5F05-4921-9DFF-C53C231D2F4E}" type="pres">
      <dgm:prSet presAssocID="{ADDB5C07-8ADC-4152-8216-BB2D2E9F6250}" presName="rootText" presStyleLbl="node3" presStyleIdx="4" presStyleCnt="6" custLinFactNeighborX="7046" custLinFactNeighborY="-51942">
        <dgm:presLayoutVars>
          <dgm:chPref val="3"/>
        </dgm:presLayoutVars>
      </dgm:prSet>
      <dgm:spPr/>
    </dgm:pt>
    <dgm:pt modelId="{210D1A62-6D9D-4671-AA84-6A7642BCA530}" type="pres">
      <dgm:prSet presAssocID="{ADDB5C07-8ADC-4152-8216-BB2D2E9F6250}" presName="rootConnector" presStyleLbl="node3" presStyleIdx="4" presStyleCnt="6"/>
      <dgm:spPr/>
    </dgm:pt>
    <dgm:pt modelId="{AB316790-39CE-4B1C-B762-22A8FAA65551}" type="pres">
      <dgm:prSet presAssocID="{ADDB5C07-8ADC-4152-8216-BB2D2E9F6250}" presName="hierChild4" presStyleCnt="0"/>
      <dgm:spPr/>
    </dgm:pt>
    <dgm:pt modelId="{AD51F54A-C6C0-47BE-BCEC-E700D1CAAED3}" type="pres">
      <dgm:prSet presAssocID="{ADDB5C07-8ADC-4152-8216-BB2D2E9F6250}" presName="hierChild5" presStyleCnt="0"/>
      <dgm:spPr/>
    </dgm:pt>
    <dgm:pt modelId="{2CD2B9D9-DDC2-41D6-A8F8-3DEC96607C04}" type="pres">
      <dgm:prSet presAssocID="{51C6745E-0359-46FE-AB94-758D880BA40F}" presName="Name37" presStyleLbl="parChTrans1D3" presStyleIdx="5" presStyleCnt="6"/>
      <dgm:spPr/>
    </dgm:pt>
    <dgm:pt modelId="{7F5E8AFB-565B-4672-B6FA-5AF06A185AD7}" type="pres">
      <dgm:prSet presAssocID="{DFE8F06E-2811-4E70-ABA3-73BAAB5F934C}" presName="hierRoot2" presStyleCnt="0">
        <dgm:presLayoutVars>
          <dgm:hierBranch val="init"/>
        </dgm:presLayoutVars>
      </dgm:prSet>
      <dgm:spPr/>
    </dgm:pt>
    <dgm:pt modelId="{21DC597C-EE9D-446A-A773-18FD4891FEAE}" type="pres">
      <dgm:prSet presAssocID="{DFE8F06E-2811-4E70-ABA3-73BAAB5F934C}" presName="rootComposite" presStyleCnt="0"/>
      <dgm:spPr/>
    </dgm:pt>
    <dgm:pt modelId="{031F3479-70AB-4D6E-9899-E75B96C7043F}" type="pres">
      <dgm:prSet presAssocID="{DFE8F06E-2811-4E70-ABA3-73BAAB5F934C}" presName="rootText" presStyleLbl="node3" presStyleIdx="5" presStyleCnt="6" custLinFactNeighborX="7046" custLinFactNeighborY="-85644">
        <dgm:presLayoutVars>
          <dgm:chPref val="3"/>
        </dgm:presLayoutVars>
      </dgm:prSet>
      <dgm:spPr/>
    </dgm:pt>
    <dgm:pt modelId="{A8218CC7-A6F7-4C49-86EB-8121305EAD5D}" type="pres">
      <dgm:prSet presAssocID="{DFE8F06E-2811-4E70-ABA3-73BAAB5F934C}" presName="rootConnector" presStyleLbl="node3" presStyleIdx="5" presStyleCnt="6"/>
      <dgm:spPr/>
    </dgm:pt>
    <dgm:pt modelId="{722639B1-81A4-43DD-99C1-163CA2D98152}" type="pres">
      <dgm:prSet presAssocID="{DFE8F06E-2811-4E70-ABA3-73BAAB5F934C}" presName="hierChild4" presStyleCnt="0"/>
      <dgm:spPr/>
    </dgm:pt>
    <dgm:pt modelId="{92C83093-840B-40BD-B9B8-B5E81C7F87B7}" type="pres">
      <dgm:prSet presAssocID="{DFE8F06E-2811-4E70-ABA3-73BAAB5F934C}" presName="hierChild5" presStyleCnt="0"/>
      <dgm:spPr/>
    </dgm:pt>
    <dgm:pt modelId="{67364EEB-B306-4D34-A4A0-A25082FBF022}" type="pres">
      <dgm:prSet presAssocID="{040A8C7F-7B53-43C8-991C-9F1A7AEC2FCA}" presName="hierChild5" presStyleCnt="0"/>
      <dgm:spPr/>
    </dgm:pt>
    <dgm:pt modelId="{ED66B795-D316-49A1-B76F-4C5A1D7E5BAD}" type="pres">
      <dgm:prSet presAssocID="{1C243140-FD89-4284-A787-8534351FFFDB}" presName="Name37" presStyleLbl="parChTrans1D2" presStyleIdx="3" presStyleCnt="4"/>
      <dgm:spPr/>
    </dgm:pt>
    <dgm:pt modelId="{2C4C5F01-941C-4FFD-87EC-54F7A1363F32}" type="pres">
      <dgm:prSet presAssocID="{D4B74005-9FB2-413F-B9E2-ABFD562894E6}" presName="hierRoot2" presStyleCnt="0">
        <dgm:presLayoutVars>
          <dgm:hierBranch val="init"/>
        </dgm:presLayoutVars>
      </dgm:prSet>
      <dgm:spPr/>
    </dgm:pt>
    <dgm:pt modelId="{C13306B0-CBDA-40AA-9230-7F4A10BAEDC3}" type="pres">
      <dgm:prSet presAssocID="{D4B74005-9FB2-413F-B9E2-ABFD562894E6}" presName="rootComposite" presStyleCnt="0"/>
      <dgm:spPr/>
    </dgm:pt>
    <dgm:pt modelId="{92926A56-58C8-41EC-84C8-B53D8F3B986D}" type="pres">
      <dgm:prSet presAssocID="{D4B74005-9FB2-413F-B9E2-ABFD562894E6}" presName="rootText" presStyleLbl="node2" presStyleIdx="3" presStyleCnt="4" custLinFactNeighborX="7741" custLinFactNeighborY="-33712">
        <dgm:presLayoutVars>
          <dgm:chPref val="3"/>
        </dgm:presLayoutVars>
      </dgm:prSet>
      <dgm:spPr/>
    </dgm:pt>
    <dgm:pt modelId="{35D8D51D-AEC5-48E4-A94E-3223E34312E5}" type="pres">
      <dgm:prSet presAssocID="{D4B74005-9FB2-413F-B9E2-ABFD562894E6}" presName="rootConnector" presStyleLbl="node2" presStyleIdx="3" presStyleCnt="4"/>
      <dgm:spPr/>
    </dgm:pt>
    <dgm:pt modelId="{431CFF8E-E4DE-46C8-A594-2034FFA1AC84}" type="pres">
      <dgm:prSet presAssocID="{D4B74005-9FB2-413F-B9E2-ABFD562894E6}" presName="hierChild4" presStyleCnt="0"/>
      <dgm:spPr/>
    </dgm:pt>
    <dgm:pt modelId="{B095E40A-DF08-4131-A73C-EACFD23893F5}" type="pres">
      <dgm:prSet presAssocID="{D4B74005-9FB2-413F-B9E2-ABFD562894E6}" presName="hierChild5" presStyleCnt="0"/>
      <dgm:spPr/>
    </dgm:pt>
    <dgm:pt modelId="{53C8B627-EDD8-4DD3-89F2-96976FA65FBE}" type="pres">
      <dgm:prSet presAssocID="{C60202AB-9656-4355-930A-1CB02B8F0E87}" presName="hierChild3" presStyleCnt="0"/>
      <dgm:spPr/>
    </dgm:pt>
  </dgm:ptLst>
  <dgm:cxnLst>
    <dgm:cxn modelId="{7ECF9B13-04D5-40B6-8354-D5AD2F70D364}" type="presOf" srcId="{65BD4783-EACF-4566-A2DC-56E3F638D87F}" destId="{D0CBFF69-A43C-44F5-93D9-421645618DB5}" srcOrd="0" destOrd="0" presId="urn:microsoft.com/office/officeart/2005/8/layout/orgChart1"/>
    <dgm:cxn modelId="{53C62727-92C1-4713-83B7-E374EAE7EE6F}" type="presOf" srcId="{8F9BE81F-E10A-4AFD-AF32-2638373D2E5B}" destId="{A417F995-BCD8-4FE3-A4ED-22ADC614BF10}" srcOrd="0" destOrd="0" presId="urn:microsoft.com/office/officeart/2005/8/layout/orgChart1"/>
    <dgm:cxn modelId="{4CB88231-59D7-437A-BA91-629AFBAFAF97}" srcId="{C60202AB-9656-4355-930A-1CB02B8F0E87}" destId="{D4B74005-9FB2-413F-B9E2-ABFD562894E6}" srcOrd="3" destOrd="0" parTransId="{1C243140-FD89-4284-A787-8534351FFFDB}" sibTransId="{2F794429-E8DA-45A2-B988-353496B63A04}"/>
    <dgm:cxn modelId="{4CFD2938-1E62-49FD-A05B-CA91BAFC536A}" type="presOf" srcId="{D4B74005-9FB2-413F-B9E2-ABFD562894E6}" destId="{92926A56-58C8-41EC-84C8-B53D8F3B986D}" srcOrd="0" destOrd="0" presId="urn:microsoft.com/office/officeart/2005/8/layout/orgChart1"/>
    <dgm:cxn modelId="{83872739-45F8-495A-9AC7-BEF5D14E8F44}" type="presOf" srcId="{040A8C7F-7B53-43C8-991C-9F1A7AEC2FCA}" destId="{B2793C7A-2462-4CCD-9099-650C57D25B09}" srcOrd="1" destOrd="0" presId="urn:microsoft.com/office/officeart/2005/8/layout/orgChart1"/>
    <dgm:cxn modelId="{38F2843B-AAE6-4E2D-A630-FDF708013581}" srcId="{C60202AB-9656-4355-930A-1CB02B8F0E87}" destId="{0F0257C0-C73F-43B8-AB29-849E7F5306B3}" srcOrd="0" destOrd="0" parTransId="{DD9954AC-4A7D-42D0-814C-FB6BCD4B048B}" sibTransId="{BC19EDBA-BB30-4416-8BAF-5949897B7C1E}"/>
    <dgm:cxn modelId="{6056533D-9A7E-46C5-8CE1-0B92C9E30386}" type="presOf" srcId="{0F0257C0-C73F-43B8-AB29-849E7F5306B3}" destId="{8DEE233D-0D33-4C95-B1F8-7A94157C000C}" srcOrd="0" destOrd="0" presId="urn:microsoft.com/office/officeart/2005/8/layout/orgChart1"/>
    <dgm:cxn modelId="{C3884260-8384-4457-82AE-3187118C1D88}" srcId="{FA295F97-C1E4-490D-B389-CEB33D973671}" destId="{8F9BE81F-E10A-4AFD-AF32-2638373D2E5B}" srcOrd="1" destOrd="0" parTransId="{BEBE3D81-9C65-4AF9-A1CF-2D68C04401F0}" sibTransId="{6EA29411-E43F-4FE8-90AB-D7364464F21F}"/>
    <dgm:cxn modelId="{3CBFE161-C088-4E5A-A06C-095733F7D2E5}" type="presOf" srcId="{FA295F97-C1E4-490D-B389-CEB33D973671}" destId="{D1D6C7B2-23AC-43A5-9C91-5C0ED4CAC8CA}" srcOrd="1" destOrd="0" presId="urn:microsoft.com/office/officeart/2005/8/layout/orgChart1"/>
    <dgm:cxn modelId="{999E2643-04EA-4273-B72F-2A918F128BD2}" type="presOf" srcId="{ADDB5C07-8ADC-4152-8216-BB2D2E9F6250}" destId="{D2E5BCD2-5F05-4921-9DFF-C53C231D2F4E}" srcOrd="0" destOrd="0" presId="urn:microsoft.com/office/officeart/2005/8/layout/orgChart1"/>
    <dgm:cxn modelId="{9F1A6F48-4429-4B9D-B2E5-A07964F58F3C}" srcId="{0F0257C0-C73F-43B8-AB29-849E7F5306B3}" destId="{E9041263-0668-4436-963D-117EC40061EE}" srcOrd="1" destOrd="0" parTransId="{2F1E3F38-0B8D-4CB5-B4E1-34F83AFA8761}" sibTransId="{CD7513CB-B938-4F46-B75E-6DCB47F9F06D}"/>
    <dgm:cxn modelId="{E63B086B-4650-42F6-861C-935BDF505733}" type="presOf" srcId="{0F0257C0-C73F-43B8-AB29-849E7F5306B3}" destId="{134D08A2-BBA1-4BA4-A9D3-DC298FE0B037}" srcOrd="1" destOrd="0" presId="urn:microsoft.com/office/officeart/2005/8/layout/orgChart1"/>
    <dgm:cxn modelId="{8572104B-EE16-4A01-89E6-B3A1A04C7B36}" srcId="{0F0257C0-C73F-43B8-AB29-849E7F5306B3}" destId="{65BD4783-EACF-4566-A2DC-56E3F638D87F}" srcOrd="0" destOrd="0" parTransId="{CF0367C6-A698-48FB-839E-4F4455689B28}" sibTransId="{4EAE669D-F1F1-4D28-A7EE-185FF3D17FAC}"/>
    <dgm:cxn modelId="{D7E6E64C-B676-422C-86E3-3FAC4FCE4613}" type="presOf" srcId="{C60202AB-9656-4355-930A-1CB02B8F0E87}" destId="{1A03430E-0D61-407F-95E5-39B7AFC95C90}" srcOrd="0" destOrd="0" presId="urn:microsoft.com/office/officeart/2005/8/layout/orgChart1"/>
    <dgm:cxn modelId="{9FCFE36E-ED34-439E-8A14-AB5F18905115}" type="presOf" srcId="{6F789AF4-EB49-4AA8-BA40-C202F0E1F5E2}" destId="{BF73ECBE-3C79-4E2B-857B-D19F3F1C3796}" srcOrd="0" destOrd="0" presId="urn:microsoft.com/office/officeart/2005/8/layout/orgChart1"/>
    <dgm:cxn modelId="{9415F273-AC1E-4871-88C7-B74554E6A787}" type="presOf" srcId="{DFE8F06E-2811-4E70-ABA3-73BAAB5F934C}" destId="{031F3479-70AB-4D6E-9899-E75B96C7043F}" srcOrd="0" destOrd="0" presId="urn:microsoft.com/office/officeart/2005/8/layout/orgChart1"/>
    <dgm:cxn modelId="{6DC25C54-2756-497F-ACC2-445990BCE6E5}" type="presOf" srcId="{51C6745E-0359-46FE-AB94-758D880BA40F}" destId="{2CD2B9D9-DDC2-41D6-A8F8-3DEC96607C04}" srcOrd="0" destOrd="0" presId="urn:microsoft.com/office/officeart/2005/8/layout/orgChart1"/>
    <dgm:cxn modelId="{BEA2EC77-D3E2-486D-8C36-C6B96E246D65}" type="presOf" srcId="{DD9954AC-4A7D-42D0-814C-FB6BCD4B048B}" destId="{2757E80B-2B7F-45EA-887B-DD57F9B0D4FA}" srcOrd="0" destOrd="0" presId="urn:microsoft.com/office/officeart/2005/8/layout/orgChart1"/>
    <dgm:cxn modelId="{D7EA2A5A-2214-47F2-B721-F42D978CE31A}" srcId="{F8ED6A82-17F9-4BC0-A550-23FCEF3F8E74}" destId="{C60202AB-9656-4355-930A-1CB02B8F0E87}" srcOrd="0" destOrd="0" parTransId="{48FE1E9F-6761-4261-A1EA-CD06A40F96B7}" sibTransId="{1549437C-FEAA-435C-BFE7-5424329D4958}"/>
    <dgm:cxn modelId="{5DE0947D-6D4F-4479-B153-30350030DA92}" type="presOf" srcId="{CF0367C6-A698-48FB-839E-4F4455689B28}" destId="{84FAA239-803C-4377-9FEA-781AE6798977}" srcOrd="0" destOrd="0" presId="urn:microsoft.com/office/officeart/2005/8/layout/orgChart1"/>
    <dgm:cxn modelId="{575BC589-C1AB-48D4-ACDC-A3D82052C20F}" type="presOf" srcId="{C60202AB-9656-4355-930A-1CB02B8F0E87}" destId="{C2077B9D-E2CC-443D-8577-7AA488057B5F}" srcOrd="1" destOrd="0" presId="urn:microsoft.com/office/officeart/2005/8/layout/orgChart1"/>
    <dgm:cxn modelId="{C682F38E-7670-43EC-9A56-F313BF5AB11F}" type="presOf" srcId="{040A8C7F-7B53-43C8-991C-9F1A7AEC2FCA}" destId="{1DDE7F75-8601-489B-AD0D-38786847CCB4}" srcOrd="0" destOrd="0" presId="urn:microsoft.com/office/officeart/2005/8/layout/orgChart1"/>
    <dgm:cxn modelId="{F29D2F94-8784-4B6B-9C08-F5832D26E3DC}" type="presOf" srcId="{2F1E3F38-0B8D-4CB5-B4E1-34F83AFA8761}" destId="{DC2318AA-D062-4EBC-99A6-AD8F30D81976}" srcOrd="0" destOrd="0" presId="urn:microsoft.com/office/officeart/2005/8/layout/orgChart1"/>
    <dgm:cxn modelId="{F4E3A794-BE44-43F6-9DC8-9BFD84B6452D}" type="presOf" srcId="{8264B93C-C820-46D6-8B95-E92E2533C3A8}" destId="{92BE6BC2-5C17-4ADF-9C7D-243055D90DB1}" srcOrd="0" destOrd="0" presId="urn:microsoft.com/office/officeart/2005/8/layout/orgChart1"/>
    <dgm:cxn modelId="{1353FE98-1651-4338-8B44-D54E8B7E8D66}" type="presOf" srcId="{ADDB5C07-8ADC-4152-8216-BB2D2E9F6250}" destId="{210D1A62-6D9D-4671-AA84-6A7642BCA530}" srcOrd="1" destOrd="0" presId="urn:microsoft.com/office/officeart/2005/8/layout/orgChart1"/>
    <dgm:cxn modelId="{1B1ACAA0-EA37-4805-8787-8D6FAF219DA9}" type="presOf" srcId="{F4BA48E0-5340-4C1B-A935-653079FF4829}" destId="{D7332B0D-8749-42B6-8C44-8611F8A25310}" srcOrd="0" destOrd="0" presId="urn:microsoft.com/office/officeart/2005/8/layout/orgChart1"/>
    <dgm:cxn modelId="{5794E6A2-BDA7-44BD-822F-86EA2A520671}" type="presOf" srcId="{E9041263-0668-4436-963D-117EC40061EE}" destId="{95AED8D5-8743-4968-A9CC-5DA8597C5CE4}" srcOrd="1" destOrd="0" presId="urn:microsoft.com/office/officeart/2005/8/layout/orgChart1"/>
    <dgm:cxn modelId="{CF0290AF-B70D-4512-931A-F03B4AB6574F}" type="presOf" srcId="{D4B74005-9FB2-413F-B9E2-ABFD562894E6}" destId="{35D8D51D-AEC5-48E4-A94E-3223E34312E5}" srcOrd="1" destOrd="0" presId="urn:microsoft.com/office/officeart/2005/8/layout/orgChart1"/>
    <dgm:cxn modelId="{6F80C3C4-6FF1-4F67-B2F3-3F5C96A5D732}" srcId="{C60202AB-9656-4355-930A-1CB02B8F0E87}" destId="{FA295F97-C1E4-490D-B389-CEB33D973671}" srcOrd="1" destOrd="0" parTransId="{8264B93C-C820-46D6-8B95-E92E2533C3A8}" sibTransId="{BCF9DFA8-8B89-4621-A460-F74357596BDC}"/>
    <dgm:cxn modelId="{A36BD4C5-0867-445C-9FF1-69D128634F76}" type="presOf" srcId="{04B42348-F71A-48FF-B616-5518DBD9F3CB}" destId="{2F9C7D21-8D2E-462A-B9FA-8B8E91FEF075}" srcOrd="0" destOrd="0" presId="urn:microsoft.com/office/officeart/2005/8/layout/orgChart1"/>
    <dgm:cxn modelId="{2E00EBCE-70F1-4508-8657-7D7761CEAF80}" type="presOf" srcId="{BEBE3D81-9C65-4AF9-A1CF-2D68C04401F0}" destId="{C39C13ED-6515-42E3-A38E-57622161295A}" srcOrd="0" destOrd="0" presId="urn:microsoft.com/office/officeart/2005/8/layout/orgChart1"/>
    <dgm:cxn modelId="{739323D7-03FC-48D7-B33C-1B1D443CC021}" type="presOf" srcId="{FA295F97-C1E4-490D-B389-CEB33D973671}" destId="{923C122A-B71F-4EDE-A4FB-F731F3DD2599}" srcOrd="0" destOrd="0" presId="urn:microsoft.com/office/officeart/2005/8/layout/orgChart1"/>
    <dgm:cxn modelId="{15AB89D9-86B1-4207-BB2D-CC4FA9CC416D}" type="presOf" srcId="{D0BAB281-B6C0-4BA3-8938-3D506B714D4E}" destId="{0B42E245-5162-493C-B749-5E6686627F9E}" srcOrd="0" destOrd="0" presId="urn:microsoft.com/office/officeart/2005/8/layout/orgChart1"/>
    <dgm:cxn modelId="{710927E1-6F99-41B9-971C-E569FDF6F5EC}" srcId="{040A8C7F-7B53-43C8-991C-9F1A7AEC2FCA}" destId="{ADDB5C07-8ADC-4152-8216-BB2D2E9F6250}" srcOrd="0" destOrd="0" parTransId="{04B42348-F71A-48FF-B616-5518DBD9F3CB}" sibTransId="{09C7520C-2FC8-469C-9F2A-C31CEBA65380}"/>
    <dgm:cxn modelId="{8EBC05E3-D590-494B-BB96-2D8301EE43CC}" type="presOf" srcId="{8F9BE81F-E10A-4AFD-AF32-2638373D2E5B}" destId="{CC945968-5C66-437E-8A96-278C07498983}" srcOrd="1" destOrd="0" presId="urn:microsoft.com/office/officeart/2005/8/layout/orgChart1"/>
    <dgm:cxn modelId="{32D56FE9-B846-4ABC-A311-2A462A7CDE8C}" srcId="{FA295F97-C1E4-490D-B389-CEB33D973671}" destId="{F4BA48E0-5340-4C1B-A935-653079FF4829}" srcOrd="0" destOrd="0" parTransId="{D0BAB281-B6C0-4BA3-8938-3D506B714D4E}" sibTransId="{D2276B37-45E2-4EFE-87F7-A002738F0125}"/>
    <dgm:cxn modelId="{27D12FEA-6E60-43EE-A204-ECE7DDF9FB0F}" type="presOf" srcId="{F8ED6A82-17F9-4BC0-A550-23FCEF3F8E74}" destId="{58D9582D-976E-48A9-9ACD-38894BE5CACB}" srcOrd="0" destOrd="0" presId="urn:microsoft.com/office/officeart/2005/8/layout/orgChart1"/>
    <dgm:cxn modelId="{150594EA-C0B1-4AE4-A334-C2FAE7A5C5B0}" type="presOf" srcId="{E9041263-0668-4436-963D-117EC40061EE}" destId="{60283312-7C1A-4B78-BFA3-266DA88C3E58}" srcOrd="0" destOrd="0" presId="urn:microsoft.com/office/officeart/2005/8/layout/orgChart1"/>
    <dgm:cxn modelId="{5869A8EC-CE77-484C-8F4E-70BFDD9BEC1D}" srcId="{040A8C7F-7B53-43C8-991C-9F1A7AEC2FCA}" destId="{DFE8F06E-2811-4E70-ABA3-73BAAB5F934C}" srcOrd="1" destOrd="0" parTransId="{51C6745E-0359-46FE-AB94-758D880BA40F}" sibTransId="{00F5CE8B-CB63-43E7-8747-9536368D7A64}"/>
    <dgm:cxn modelId="{5DD388ED-28BD-4B94-B923-A7E88C408B1A}" srcId="{C60202AB-9656-4355-930A-1CB02B8F0E87}" destId="{040A8C7F-7B53-43C8-991C-9F1A7AEC2FCA}" srcOrd="2" destOrd="0" parTransId="{6F789AF4-EB49-4AA8-BA40-C202F0E1F5E2}" sibTransId="{4AADC542-444E-4015-A305-24E56AD7CFF5}"/>
    <dgm:cxn modelId="{649C41EE-FBEF-4432-ACC2-8F5B26AD0F21}" type="presOf" srcId="{65BD4783-EACF-4566-A2DC-56E3F638D87F}" destId="{EB8C4F3F-124A-4F18-B797-CA075F84360D}" srcOrd="1" destOrd="0" presId="urn:microsoft.com/office/officeart/2005/8/layout/orgChart1"/>
    <dgm:cxn modelId="{76F62CF0-B46B-4B2B-9CF5-B554A0860940}" type="presOf" srcId="{1C243140-FD89-4284-A787-8534351FFFDB}" destId="{ED66B795-D316-49A1-B76F-4C5A1D7E5BAD}" srcOrd="0" destOrd="0" presId="urn:microsoft.com/office/officeart/2005/8/layout/orgChart1"/>
    <dgm:cxn modelId="{BB9E9BF5-DFB2-40E2-B958-6907EEA119F3}" type="presOf" srcId="{DFE8F06E-2811-4E70-ABA3-73BAAB5F934C}" destId="{A8218CC7-A6F7-4C49-86EB-8121305EAD5D}" srcOrd="1" destOrd="0" presId="urn:microsoft.com/office/officeart/2005/8/layout/orgChart1"/>
    <dgm:cxn modelId="{68267CF6-8F16-48C0-A61D-DBF3470F0466}" type="presOf" srcId="{F4BA48E0-5340-4C1B-A935-653079FF4829}" destId="{D5F2DE0F-A539-4448-A220-8271C0FC6351}" srcOrd="1" destOrd="0" presId="urn:microsoft.com/office/officeart/2005/8/layout/orgChart1"/>
    <dgm:cxn modelId="{038D17F0-57F9-48B8-9A5A-95094C38FB34}" type="presParOf" srcId="{58D9582D-976E-48A9-9ACD-38894BE5CACB}" destId="{E6C4DC96-FADB-4D5E-AB4D-2971EAA033C4}" srcOrd="0" destOrd="0" presId="urn:microsoft.com/office/officeart/2005/8/layout/orgChart1"/>
    <dgm:cxn modelId="{EDE639EB-A433-4010-9C0F-F267E548BA81}" type="presParOf" srcId="{E6C4DC96-FADB-4D5E-AB4D-2971EAA033C4}" destId="{F9607893-5275-452C-9379-43BC13F1D2B6}" srcOrd="0" destOrd="0" presId="urn:microsoft.com/office/officeart/2005/8/layout/orgChart1"/>
    <dgm:cxn modelId="{83087049-4BE6-4558-AC08-CA02729F1024}" type="presParOf" srcId="{F9607893-5275-452C-9379-43BC13F1D2B6}" destId="{1A03430E-0D61-407F-95E5-39B7AFC95C90}" srcOrd="0" destOrd="0" presId="urn:microsoft.com/office/officeart/2005/8/layout/orgChart1"/>
    <dgm:cxn modelId="{0C924559-C9EC-4E08-BBBE-E2D822C06B3D}" type="presParOf" srcId="{F9607893-5275-452C-9379-43BC13F1D2B6}" destId="{C2077B9D-E2CC-443D-8577-7AA488057B5F}" srcOrd="1" destOrd="0" presId="urn:microsoft.com/office/officeart/2005/8/layout/orgChart1"/>
    <dgm:cxn modelId="{669B3B3C-43B1-421E-8DD3-203884D4D03C}" type="presParOf" srcId="{E6C4DC96-FADB-4D5E-AB4D-2971EAA033C4}" destId="{44F9854A-95EC-41D7-AAEA-62540E803C06}" srcOrd="1" destOrd="0" presId="urn:microsoft.com/office/officeart/2005/8/layout/orgChart1"/>
    <dgm:cxn modelId="{5050B7BC-6490-4506-ACA7-35B72720D2D8}" type="presParOf" srcId="{44F9854A-95EC-41D7-AAEA-62540E803C06}" destId="{2757E80B-2B7F-45EA-887B-DD57F9B0D4FA}" srcOrd="0" destOrd="0" presId="urn:microsoft.com/office/officeart/2005/8/layout/orgChart1"/>
    <dgm:cxn modelId="{A930643A-E7D1-48A6-8E69-08A04CDC4C47}" type="presParOf" srcId="{44F9854A-95EC-41D7-AAEA-62540E803C06}" destId="{0D86C059-C6B7-450F-B45B-138D10DE8ADC}" srcOrd="1" destOrd="0" presId="urn:microsoft.com/office/officeart/2005/8/layout/orgChart1"/>
    <dgm:cxn modelId="{F1ABA6FD-5F58-45CE-8C8E-A801D555C861}" type="presParOf" srcId="{0D86C059-C6B7-450F-B45B-138D10DE8ADC}" destId="{20F1D3CE-635B-4B4B-86D9-1D6F78D9948D}" srcOrd="0" destOrd="0" presId="urn:microsoft.com/office/officeart/2005/8/layout/orgChart1"/>
    <dgm:cxn modelId="{FC05CFA3-E8DB-4AB5-96AE-4591EEC58617}" type="presParOf" srcId="{20F1D3CE-635B-4B4B-86D9-1D6F78D9948D}" destId="{8DEE233D-0D33-4C95-B1F8-7A94157C000C}" srcOrd="0" destOrd="0" presId="urn:microsoft.com/office/officeart/2005/8/layout/orgChart1"/>
    <dgm:cxn modelId="{3E42389B-6CBC-4723-86C0-8AFCA7EACFCD}" type="presParOf" srcId="{20F1D3CE-635B-4B4B-86D9-1D6F78D9948D}" destId="{134D08A2-BBA1-4BA4-A9D3-DC298FE0B037}" srcOrd="1" destOrd="0" presId="urn:microsoft.com/office/officeart/2005/8/layout/orgChart1"/>
    <dgm:cxn modelId="{85B88B47-AA52-4651-832F-7459E7618840}" type="presParOf" srcId="{0D86C059-C6B7-450F-B45B-138D10DE8ADC}" destId="{3348DD87-5967-4BE2-B1CD-6FE288521F9B}" srcOrd="1" destOrd="0" presId="urn:microsoft.com/office/officeart/2005/8/layout/orgChart1"/>
    <dgm:cxn modelId="{7C66098D-983E-427E-9FD1-140565D57D80}" type="presParOf" srcId="{3348DD87-5967-4BE2-B1CD-6FE288521F9B}" destId="{84FAA239-803C-4377-9FEA-781AE6798977}" srcOrd="0" destOrd="0" presId="urn:microsoft.com/office/officeart/2005/8/layout/orgChart1"/>
    <dgm:cxn modelId="{202567BC-70A7-4227-AF6A-230F089A4C9A}" type="presParOf" srcId="{3348DD87-5967-4BE2-B1CD-6FE288521F9B}" destId="{D8E6BCB8-BCAE-4FC4-8D79-3813BD6AFFE1}" srcOrd="1" destOrd="0" presId="urn:microsoft.com/office/officeart/2005/8/layout/orgChart1"/>
    <dgm:cxn modelId="{CDC66BD2-46E1-43FF-9CDA-E51B5A75E129}" type="presParOf" srcId="{D8E6BCB8-BCAE-4FC4-8D79-3813BD6AFFE1}" destId="{49D7FE54-1769-4063-BFEF-FF2A4162C07E}" srcOrd="0" destOrd="0" presId="urn:microsoft.com/office/officeart/2005/8/layout/orgChart1"/>
    <dgm:cxn modelId="{E8B79C40-920D-464D-8809-5CC7F87AE214}" type="presParOf" srcId="{49D7FE54-1769-4063-BFEF-FF2A4162C07E}" destId="{D0CBFF69-A43C-44F5-93D9-421645618DB5}" srcOrd="0" destOrd="0" presId="urn:microsoft.com/office/officeart/2005/8/layout/orgChart1"/>
    <dgm:cxn modelId="{66F34003-A5DD-4059-B840-2B36DC3313F0}" type="presParOf" srcId="{49D7FE54-1769-4063-BFEF-FF2A4162C07E}" destId="{EB8C4F3F-124A-4F18-B797-CA075F84360D}" srcOrd="1" destOrd="0" presId="urn:microsoft.com/office/officeart/2005/8/layout/orgChart1"/>
    <dgm:cxn modelId="{C2694153-0E05-47DA-9863-3170622268BA}" type="presParOf" srcId="{D8E6BCB8-BCAE-4FC4-8D79-3813BD6AFFE1}" destId="{ABB5A498-936C-4A35-B4F0-FC812089ADC6}" srcOrd="1" destOrd="0" presId="urn:microsoft.com/office/officeart/2005/8/layout/orgChart1"/>
    <dgm:cxn modelId="{5FE81096-FACE-4AF2-B949-5B46AF54F8E7}" type="presParOf" srcId="{D8E6BCB8-BCAE-4FC4-8D79-3813BD6AFFE1}" destId="{5A6B555A-3822-4D19-B4B7-CB8AA8812A93}" srcOrd="2" destOrd="0" presId="urn:microsoft.com/office/officeart/2005/8/layout/orgChart1"/>
    <dgm:cxn modelId="{3F8C7E21-255A-4EEA-8D48-83382EC15549}" type="presParOf" srcId="{3348DD87-5967-4BE2-B1CD-6FE288521F9B}" destId="{DC2318AA-D062-4EBC-99A6-AD8F30D81976}" srcOrd="2" destOrd="0" presId="urn:microsoft.com/office/officeart/2005/8/layout/orgChart1"/>
    <dgm:cxn modelId="{BE428AC7-7CAB-45BA-96C6-7389942A1BB7}" type="presParOf" srcId="{3348DD87-5967-4BE2-B1CD-6FE288521F9B}" destId="{B008D4FA-BB6F-4310-B076-A4796F578909}" srcOrd="3" destOrd="0" presId="urn:microsoft.com/office/officeart/2005/8/layout/orgChart1"/>
    <dgm:cxn modelId="{5B758752-7005-45B9-9215-7F2B537A4D27}" type="presParOf" srcId="{B008D4FA-BB6F-4310-B076-A4796F578909}" destId="{CA03BCD0-43C5-415C-9B51-487D44609871}" srcOrd="0" destOrd="0" presId="urn:microsoft.com/office/officeart/2005/8/layout/orgChart1"/>
    <dgm:cxn modelId="{A72F270D-9D76-4FD6-9C1F-AED1CC14CE2D}" type="presParOf" srcId="{CA03BCD0-43C5-415C-9B51-487D44609871}" destId="{60283312-7C1A-4B78-BFA3-266DA88C3E58}" srcOrd="0" destOrd="0" presId="urn:microsoft.com/office/officeart/2005/8/layout/orgChart1"/>
    <dgm:cxn modelId="{69ECF154-E8E9-4E07-B1C6-213E12C6A0BF}" type="presParOf" srcId="{CA03BCD0-43C5-415C-9B51-487D44609871}" destId="{95AED8D5-8743-4968-A9CC-5DA8597C5CE4}" srcOrd="1" destOrd="0" presId="urn:microsoft.com/office/officeart/2005/8/layout/orgChart1"/>
    <dgm:cxn modelId="{6C0C0811-26EB-41E3-86F9-EC942E1531A4}" type="presParOf" srcId="{B008D4FA-BB6F-4310-B076-A4796F578909}" destId="{82528195-25B7-4504-B7CC-742A66C7EF88}" srcOrd="1" destOrd="0" presId="urn:microsoft.com/office/officeart/2005/8/layout/orgChart1"/>
    <dgm:cxn modelId="{3686CA78-28C5-4699-BEF2-8341CDF413F9}" type="presParOf" srcId="{B008D4FA-BB6F-4310-B076-A4796F578909}" destId="{A23E1583-2099-4E22-AD7C-FF0E0D99440D}" srcOrd="2" destOrd="0" presId="urn:microsoft.com/office/officeart/2005/8/layout/orgChart1"/>
    <dgm:cxn modelId="{9296FB54-C140-44C8-AE5C-B867C7E89818}" type="presParOf" srcId="{0D86C059-C6B7-450F-B45B-138D10DE8ADC}" destId="{F339ED1B-DB23-46DB-9F2A-99E12A29E524}" srcOrd="2" destOrd="0" presId="urn:microsoft.com/office/officeart/2005/8/layout/orgChart1"/>
    <dgm:cxn modelId="{F069ECAF-4A05-43A5-ABB7-1E573A733514}" type="presParOf" srcId="{44F9854A-95EC-41D7-AAEA-62540E803C06}" destId="{92BE6BC2-5C17-4ADF-9C7D-243055D90DB1}" srcOrd="2" destOrd="0" presId="urn:microsoft.com/office/officeart/2005/8/layout/orgChart1"/>
    <dgm:cxn modelId="{B0E68633-8988-4D8A-8084-8651E479295C}" type="presParOf" srcId="{44F9854A-95EC-41D7-AAEA-62540E803C06}" destId="{11287118-ACF1-4381-858A-409844C156ED}" srcOrd="3" destOrd="0" presId="urn:microsoft.com/office/officeart/2005/8/layout/orgChart1"/>
    <dgm:cxn modelId="{C6504C77-44A8-4A18-920F-B3C9EFD8F85A}" type="presParOf" srcId="{11287118-ACF1-4381-858A-409844C156ED}" destId="{1322ECFD-53ED-49DF-9619-0CF36DE0C187}" srcOrd="0" destOrd="0" presId="urn:microsoft.com/office/officeart/2005/8/layout/orgChart1"/>
    <dgm:cxn modelId="{8332221C-BD8E-4877-8C7C-2A3F30934B32}" type="presParOf" srcId="{1322ECFD-53ED-49DF-9619-0CF36DE0C187}" destId="{923C122A-B71F-4EDE-A4FB-F731F3DD2599}" srcOrd="0" destOrd="0" presId="urn:microsoft.com/office/officeart/2005/8/layout/orgChart1"/>
    <dgm:cxn modelId="{B74CB7CB-579C-473F-9E40-9B89FFC5B42B}" type="presParOf" srcId="{1322ECFD-53ED-49DF-9619-0CF36DE0C187}" destId="{D1D6C7B2-23AC-43A5-9C91-5C0ED4CAC8CA}" srcOrd="1" destOrd="0" presId="urn:microsoft.com/office/officeart/2005/8/layout/orgChart1"/>
    <dgm:cxn modelId="{83071F62-9FC6-4337-9A1B-05CB9141927D}" type="presParOf" srcId="{11287118-ACF1-4381-858A-409844C156ED}" destId="{61902694-16D3-4047-9B4C-E3794E76E5AB}" srcOrd="1" destOrd="0" presId="urn:microsoft.com/office/officeart/2005/8/layout/orgChart1"/>
    <dgm:cxn modelId="{CE19CC6F-9FD8-4E3D-9C09-0D4EEBD4DFD0}" type="presParOf" srcId="{61902694-16D3-4047-9B4C-E3794E76E5AB}" destId="{0B42E245-5162-493C-B749-5E6686627F9E}" srcOrd="0" destOrd="0" presId="urn:microsoft.com/office/officeart/2005/8/layout/orgChart1"/>
    <dgm:cxn modelId="{48F852C1-B229-4206-9F0C-57E55074B44D}" type="presParOf" srcId="{61902694-16D3-4047-9B4C-E3794E76E5AB}" destId="{06A4ED99-673E-4886-9F3F-EC8BE618C7C5}" srcOrd="1" destOrd="0" presId="urn:microsoft.com/office/officeart/2005/8/layout/orgChart1"/>
    <dgm:cxn modelId="{BC21E37F-672D-452F-9F9B-15BC63360663}" type="presParOf" srcId="{06A4ED99-673E-4886-9F3F-EC8BE618C7C5}" destId="{129A4E77-0D4E-42AA-AB4B-589F6C48FF17}" srcOrd="0" destOrd="0" presId="urn:microsoft.com/office/officeart/2005/8/layout/orgChart1"/>
    <dgm:cxn modelId="{2C0A1792-883E-457B-B1F4-55E2907E3478}" type="presParOf" srcId="{129A4E77-0D4E-42AA-AB4B-589F6C48FF17}" destId="{D7332B0D-8749-42B6-8C44-8611F8A25310}" srcOrd="0" destOrd="0" presId="urn:microsoft.com/office/officeart/2005/8/layout/orgChart1"/>
    <dgm:cxn modelId="{F07B3A5F-FB78-4AE5-9FA2-DCA563AE9DDB}" type="presParOf" srcId="{129A4E77-0D4E-42AA-AB4B-589F6C48FF17}" destId="{D5F2DE0F-A539-4448-A220-8271C0FC6351}" srcOrd="1" destOrd="0" presId="urn:microsoft.com/office/officeart/2005/8/layout/orgChart1"/>
    <dgm:cxn modelId="{08375B30-C762-42BA-BFF4-9E1C87559F87}" type="presParOf" srcId="{06A4ED99-673E-4886-9F3F-EC8BE618C7C5}" destId="{C58F75B2-3C1D-408A-A5FF-165AC99DFA31}" srcOrd="1" destOrd="0" presId="urn:microsoft.com/office/officeart/2005/8/layout/orgChart1"/>
    <dgm:cxn modelId="{8C944AE9-CBE4-4DE6-90D1-BB520C6EB66D}" type="presParOf" srcId="{06A4ED99-673E-4886-9F3F-EC8BE618C7C5}" destId="{A1C7625B-33FB-431D-9096-5E2ED50EE2D6}" srcOrd="2" destOrd="0" presId="urn:microsoft.com/office/officeart/2005/8/layout/orgChart1"/>
    <dgm:cxn modelId="{FD4E31BD-A395-4B2F-BC5F-74CDE9B7A351}" type="presParOf" srcId="{61902694-16D3-4047-9B4C-E3794E76E5AB}" destId="{C39C13ED-6515-42E3-A38E-57622161295A}" srcOrd="2" destOrd="0" presId="urn:microsoft.com/office/officeart/2005/8/layout/orgChart1"/>
    <dgm:cxn modelId="{75C4A801-CDC9-433D-8389-7920B7DB9D13}" type="presParOf" srcId="{61902694-16D3-4047-9B4C-E3794E76E5AB}" destId="{271C4B41-E17E-4A05-9B9F-6BD92DA7FFEF}" srcOrd="3" destOrd="0" presId="urn:microsoft.com/office/officeart/2005/8/layout/orgChart1"/>
    <dgm:cxn modelId="{F296663E-AB4C-4C26-91ED-6F989B653994}" type="presParOf" srcId="{271C4B41-E17E-4A05-9B9F-6BD92DA7FFEF}" destId="{06123B89-9118-47AD-BD0A-B18CA3C20965}" srcOrd="0" destOrd="0" presId="urn:microsoft.com/office/officeart/2005/8/layout/orgChart1"/>
    <dgm:cxn modelId="{DA41585A-BE62-4BC4-A8AD-A1683CA9D61D}" type="presParOf" srcId="{06123B89-9118-47AD-BD0A-B18CA3C20965}" destId="{A417F995-BCD8-4FE3-A4ED-22ADC614BF10}" srcOrd="0" destOrd="0" presId="urn:microsoft.com/office/officeart/2005/8/layout/orgChart1"/>
    <dgm:cxn modelId="{FDCC7A36-BB3F-40CE-B176-4C226DCBC50F}" type="presParOf" srcId="{06123B89-9118-47AD-BD0A-B18CA3C20965}" destId="{CC945968-5C66-437E-8A96-278C07498983}" srcOrd="1" destOrd="0" presId="urn:microsoft.com/office/officeart/2005/8/layout/orgChart1"/>
    <dgm:cxn modelId="{2713362D-F95A-4BB3-87B0-A8EA06FB7AF7}" type="presParOf" srcId="{271C4B41-E17E-4A05-9B9F-6BD92DA7FFEF}" destId="{5FA58901-7029-4E23-82E1-AC97EFE5DF1A}" srcOrd="1" destOrd="0" presId="urn:microsoft.com/office/officeart/2005/8/layout/orgChart1"/>
    <dgm:cxn modelId="{1E075E5D-7066-4145-B348-48F6C5D2CB0F}" type="presParOf" srcId="{271C4B41-E17E-4A05-9B9F-6BD92DA7FFEF}" destId="{D9FD4A0B-98C0-499F-A351-87FFFAE66B37}" srcOrd="2" destOrd="0" presId="urn:microsoft.com/office/officeart/2005/8/layout/orgChart1"/>
    <dgm:cxn modelId="{974C3B19-64A1-4F20-A71C-13767C96FEE5}" type="presParOf" srcId="{11287118-ACF1-4381-858A-409844C156ED}" destId="{24409417-A694-48CF-8D45-2C323847E86B}" srcOrd="2" destOrd="0" presId="urn:microsoft.com/office/officeart/2005/8/layout/orgChart1"/>
    <dgm:cxn modelId="{EDE50662-EBB4-4D20-9A34-081D6835CCD3}" type="presParOf" srcId="{44F9854A-95EC-41D7-AAEA-62540E803C06}" destId="{BF73ECBE-3C79-4E2B-857B-D19F3F1C3796}" srcOrd="4" destOrd="0" presId="urn:microsoft.com/office/officeart/2005/8/layout/orgChart1"/>
    <dgm:cxn modelId="{257FA594-301F-481E-B02D-F0A79E854DD9}" type="presParOf" srcId="{44F9854A-95EC-41D7-AAEA-62540E803C06}" destId="{A6053C0A-C596-44AE-9143-346ADBFA270B}" srcOrd="5" destOrd="0" presId="urn:microsoft.com/office/officeart/2005/8/layout/orgChart1"/>
    <dgm:cxn modelId="{C13CE9BD-400F-45D9-B9C8-DF68FA183B0E}" type="presParOf" srcId="{A6053C0A-C596-44AE-9143-346ADBFA270B}" destId="{0CFC01C4-038F-4EDE-9CFC-69CA96D0686F}" srcOrd="0" destOrd="0" presId="urn:microsoft.com/office/officeart/2005/8/layout/orgChart1"/>
    <dgm:cxn modelId="{FFCD2DFD-86F2-4B04-8DB3-82FE672E77AC}" type="presParOf" srcId="{0CFC01C4-038F-4EDE-9CFC-69CA96D0686F}" destId="{1DDE7F75-8601-489B-AD0D-38786847CCB4}" srcOrd="0" destOrd="0" presId="urn:microsoft.com/office/officeart/2005/8/layout/orgChart1"/>
    <dgm:cxn modelId="{375432EE-516F-4634-9694-F686387CCAB9}" type="presParOf" srcId="{0CFC01C4-038F-4EDE-9CFC-69CA96D0686F}" destId="{B2793C7A-2462-4CCD-9099-650C57D25B09}" srcOrd="1" destOrd="0" presId="urn:microsoft.com/office/officeart/2005/8/layout/orgChart1"/>
    <dgm:cxn modelId="{0C172D8C-5A72-483C-A08E-88D9FBD50DE7}" type="presParOf" srcId="{A6053C0A-C596-44AE-9143-346ADBFA270B}" destId="{E5E8291D-2116-48AB-9BA7-E3C185BB26B1}" srcOrd="1" destOrd="0" presId="urn:microsoft.com/office/officeart/2005/8/layout/orgChart1"/>
    <dgm:cxn modelId="{9B97ED2A-EA67-4DB2-BE52-C88CE0095EFF}" type="presParOf" srcId="{E5E8291D-2116-48AB-9BA7-E3C185BB26B1}" destId="{2F9C7D21-8D2E-462A-B9FA-8B8E91FEF075}" srcOrd="0" destOrd="0" presId="urn:microsoft.com/office/officeart/2005/8/layout/orgChart1"/>
    <dgm:cxn modelId="{181A68F9-7E23-43F3-AF21-59073D951A33}" type="presParOf" srcId="{E5E8291D-2116-48AB-9BA7-E3C185BB26B1}" destId="{3C06E385-8088-4778-9519-ADED1ECE0E70}" srcOrd="1" destOrd="0" presId="urn:microsoft.com/office/officeart/2005/8/layout/orgChart1"/>
    <dgm:cxn modelId="{3E867CB1-3362-42FC-B662-FD4DED41829E}" type="presParOf" srcId="{3C06E385-8088-4778-9519-ADED1ECE0E70}" destId="{EE2FB3A7-1FDE-4BCC-B549-FD11FFBA5380}" srcOrd="0" destOrd="0" presId="urn:microsoft.com/office/officeart/2005/8/layout/orgChart1"/>
    <dgm:cxn modelId="{0BF3D0C6-C48F-4B50-8D7D-70E49273FB41}" type="presParOf" srcId="{EE2FB3A7-1FDE-4BCC-B549-FD11FFBA5380}" destId="{D2E5BCD2-5F05-4921-9DFF-C53C231D2F4E}" srcOrd="0" destOrd="0" presId="urn:microsoft.com/office/officeart/2005/8/layout/orgChart1"/>
    <dgm:cxn modelId="{CDF32CA1-07E7-40CB-82DC-4E6F30871F78}" type="presParOf" srcId="{EE2FB3A7-1FDE-4BCC-B549-FD11FFBA5380}" destId="{210D1A62-6D9D-4671-AA84-6A7642BCA530}" srcOrd="1" destOrd="0" presId="urn:microsoft.com/office/officeart/2005/8/layout/orgChart1"/>
    <dgm:cxn modelId="{94D072F4-5CBF-472B-B590-89382DD93365}" type="presParOf" srcId="{3C06E385-8088-4778-9519-ADED1ECE0E70}" destId="{AB316790-39CE-4B1C-B762-22A8FAA65551}" srcOrd="1" destOrd="0" presId="urn:microsoft.com/office/officeart/2005/8/layout/orgChart1"/>
    <dgm:cxn modelId="{4A5FE18B-CDF9-4F7C-953A-DC6A8EBB073B}" type="presParOf" srcId="{3C06E385-8088-4778-9519-ADED1ECE0E70}" destId="{AD51F54A-C6C0-47BE-BCEC-E700D1CAAED3}" srcOrd="2" destOrd="0" presId="urn:microsoft.com/office/officeart/2005/8/layout/orgChart1"/>
    <dgm:cxn modelId="{5BE404A6-8EC9-4A9C-9307-A65B5B8C55BB}" type="presParOf" srcId="{E5E8291D-2116-48AB-9BA7-E3C185BB26B1}" destId="{2CD2B9D9-DDC2-41D6-A8F8-3DEC96607C04}" srcOrd="2" destOrd="0" presId="urn:microsoft.com/office/officeart/2005/8/layout/orgChart1"/>
    <dgm:cxn modelId="{055B097B-B093-448D-A444-046BF4374E40}" type="presParOf" srcId="{E5E8291D-2116-48AB-9BA7-E3C185BB26B1}" destId="{7F5E8AFB-565B-4672-B6FA-5AF06A185AD7}" srcOrd="3" destOrd="0" presId="urn:microsoft.com/office/officeart/2005/8/layout/orgChart1"/>
    <dgm:cxn modelId="{FDF2975E-EEB6-4542-A9A4-F69A408A14AE}" type="presParOf" srcId="{7F5E8AFB-565B-4672-B6FA-5AF06A185AD7}" destId="{21DC597C-EE9D-446A-A773-18FD4891FEAE}" srcOrd="0" destOrd="0" presId="urn:microsoft.com/office/officeart/2005/8/layout/orgChart1"/>
    <dgm:cxn modelId="{A7515ED1-7EE5-4A6A-B306-CB95079E7F0C}" type="presParOf" srcId="{21DC597C-EE9D-446A-A773-18FD4891FEAE}" destId="{031F3479-70AB-4D6E-9899-E75B96C7043F}" srcOrd="0" destOrd="0" presId="urn:microsoft.com/office/officeart/2005/8/layout/orgChart1"/>
    <dgm:cxn modelId="{AAC8B6D0-054D-41DB-AFA8-737B548CA368}" type="presParOf" srcId="{21DC597C-EE9D-446A-A773-18FD4891FEAE}" destId="{A8218CC7-A6F7-4C49-86EB-8121305EAD5D}" srcOrd="1" destOrd="0" presId="urn:microsoft.com/office/officeart/2005/8/layout/orgChart1"/>
    <dgm:cxn modelId="{B73227C6-FD7B-46A3-9B33-128058D5B8D3}" type="presParOf" srcId="{7F5E8AFB-565B-4672-B6FA-5AF06A185AD7}" destId="{722639B1-81A4-43DD-99C1-163CA2D98152}" srcOrd="1" destOrd="0" presId="urn:microsoft.com/office/officeart/2005/8/layout/orgChart1"/>
    <dgm:cxn modelId="{96EDC370-6F20-48E0-8616-ECE84B947593}" type="presParOf" srcId="{7F5E8AFB-565B-4672-B6FA-5AF06A185AD7}" destId="{92C83093-840B-40BD-B9B8-B5E81C7F87B7}" srcOrd="2" destOrd="0" presId="urn:microsoft.com/office/officeart/2005/8/layout/orgChart1"/>
    <dgm:cxn modelId="{C74C9C14-A846-4AC2-80EB-7D74EA75F81F}" type="presParOf" srcId="{A6053C0A-C596-44AE-9143-346ADBFA270B}" destId="{67364EEB-B306-4D34-A4A0-A25082FBF022}" srcOrd="2" destOrd="0" presId="urn:microsoft.com/office/officeart/2005/8/layout/orgChart1"/>
    <dgm:cxn modelId="{5E671519-1B5F-4C33-85AC-07C71BE4BD21}" type="presParOf" srcId="{44F9854A-95EC-41D7-AAEA-62540E803C06}" destId="{ED66B795-D316-49A1-B76F-4C5A1D7E5BAD}" srcOrd="6" destOrd="0" presId="urn:microsoft.com/office/officeart/2005/8/layout/orgChart1"/>
    <dgm:cxn modelId="{1F156598-3152-43C3-98B4-3EB8F20D05D2}" type="presParOf" srcId="{44F9854A-95EC-41D7-AAEA-62540E803C06}" destId="{2C4C5F01-941C-4FFD-87EC-54F7A1363F32}" srcOrd="7" destOrd="0" presId="urn:microsoft.com/office/officeart/2005/8/layout/orgChart1"/>
    <dgm:cxn modelId="{6D32038C-F762-4CE7-BA9E-7C03DB0B020C}" type="presParOf" srcId="{2C4C5F01-941C-4FFD-87EC-54F7A1363F32}" destId="{C13306B0-CBDA-40AA-9230-7F4A10BAEDC3}" srcOrd="0" destOrd="0" presId="urn:microsoft.com/office/officeart/2005/8/layout/orgChart1"/>
    <dgm:cxn modelId="{667FFE05-C9E4-430B-BF9F-D9E4AA98A5C1}" type="presParOf" srcId="{C13306B0-CBDA-40AA-9230-7F4A10BAEDC3}" destId="{92926A56-58C8-41EC-84C8-B53D8F3B986D}" srcOrd="0" destOrd="0" presId="urn:microsoft.com/office/officeart/2005/8/layout/orgChart1"/>
    <dgm:cxn modelId="{19DA52CD-4952-4396-BAB3-5F15D30C30D7}" type="presParOf" srcId="{C13306B0-CBDA-40AA-9230-7F4A10BAEDC3}" destId="{35D8D51D-AEC5-48E4-A94E-3223E34312E5}" srcOrd="1" destOrd="0" presId="urn:microsoft.com/office/officeart/2005/8/layout/orgChart1"/>
    <dgm:cxn modelId="{2D018C76-181C-4F11-BA69-A247C5A814C9}" type="presParOf" srcId="{2C4C5F01-941C-4FFD-87EC-54F7A1363F32}" destId="{431CFF8E-E4DE-46C8-A594-2034FFA1AC84}" srcOrd="1" destOrd="0" presId="urn:microsoft.com/office/officeart/2005/8/layout/orgChart1"/>
    <dgm:cxn modelId="{7F3DEF5E-13D0-4933-892D-E8CFEFEFDB00}" type="presParOf" srcId="{2C4C5F01-941C-4FFD-87EC-54F7A1363F32}" destId="{B095E40A-DF08-4131-A73C-EACFD23893F5}" srcOrd="2" destOrd="0" presId="urn:microsoft.com/office/officeart/2005/8/layout/orgChart1"/>
    <dgm:cxn modelId="{7B4B255B-7909-4FB7-BBCD-8D280EA143AF}" type="presParOf" srcId="{E6C4DC96-FADB-4D5E-AB4D-2971EAA033C4}" destId="{53C8B627-EDD8-4DD3-89F2-96976FA65F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37FD1-D47B-4941-94A5-1162A57F6D9C}">
      <dsp:nvSpPr>
        <dsp:cNvPr id="0" name=""/>
        <dsp:cNvSpPr/>
      </dsp:nvSpPr>
      <dsp:spPr>
        <a:xfrm>
          <a:off x="0" y="3947598"/>
          <a:ext cx="9806940" cy="863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Принципы развития обучения </a:t>
          </a:r>
        </a:p>
      </dsp:txBody>
      <dsp:txXfrm>
        <a:off x="0" y="3947598"/>
        <a:ext cx="9806940" cy="466364"/>
      </dsp:txXfrm>
    </dsp:sp>
    <dsp:sp modelId="{AC50D566-1C38-4B4F-B23E-550B34140EA5}">
      <dsp:nvSpPr>
        <dsp:cNvPr id="0" name=""/>
        <dsp:cNvSpPr/>
      </dsp:nvSpPr>
      <dsp:spPr>
        <a:xfrm>
          <a:off x="4788" y="4396690"/>
          <a:ext cx="3265787" cy="397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Инновационность</a:t>
          </a:r>
        </a:p>
      </dsp:txBody>
      <dsp:txXfrm>
        <a:off x="4788" y="4396690"/>
        <a:ext cx="3265787" cy="397273"/>
      </dsp:txXfrm>
    </dsp:sp>
    <dsp:sp modelId="{9126D717-F5E2-4C2D-96B3-02041F221F62}">
      <dsp:nvSpPr>
        <dsp:cNvPr id="0" name=""/>
        <dsp:cNvSpPr/>
      </dsp:nvSpPr>
      <dsp:spPr>
        <a:xfrm>
          <a:off x="3270576" y="4396690"/>
          <a:ext cx="3265787" cy="397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Планирование</a:t>
          </a:r>
        </a:p>
      </dsp:txBody>
      <dsp:txXfrm>
        <a:off x="3270576" y="4396690"/>
        <a:ext cx="3265787" cy="397273"/>
      </dsp:txXfrm>
    </dsp:sp>
    <dsp:sp modelId="{06F9245D-6C64-4A08-BC20-595FFC786416}">
      <dsp:nvSpPr>
        <dsp:cNvPr id="0" name=""/>
        <dsp:cNvSpPr/>
      </dsp:nvSpPr>
      <dsp:spPr>
        <a:xfrm>
          <a:off x="6536363" y="4396690"/>
          <a:ext cx="3265787" cy="397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Взаимосвязь обучения с системой управления учреждением в целом</a:t>
          </a:r>
        </a:p>
      </dsp:txBody>
      <dsp:txXfrm>
        <a:off x="6536363" y="4396690"/>
        <a:ext cx="3265787" cy="397273"/>
      </dsp:txXfrm>
    </dsp:sp>
    <dsp:sp modelId="{0C8126EC-D27C-4648-8140-804AF1B1B439}">
      <dsp:nvSpPr>
        <dsp:cNvPr id="0" name=""/>
        <dsp:cNvSpPr/>
      </dsp:nvSpPr>
      <dsp:spPr>
        <a:xfrm rot="10800000">
          <a:off x="0" y="2632277"/>
          <a:ext cx="9806940" cy="13282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Принцип выстраивания системы обучения</a:t>
          </a:r>
        </a:p>
      </dsp:txBody>
      <dsp:txXfrm rot="-10800000">
        <a:off x="0" y="2632277"/>
        <a:ext cx="9806940" cy="466224"/>
      </dsp:txXfrm>
    </dsp:sp>
    <dsp:sp modelId="{305B845E-DCCD-457D-94C8-CC8844E9F883}">
      <dsp:nvSpPr>
        <dsp:cNvPr id="0" name=""/>
        <dsp:cNvSpPr/>
      </dsp:nvSpPr>
      <dsp:spPr>
        <a:xfrm>
          <a:off x="4788" y="3098502"/>
          <a:ext cx="3265787" cy="397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Поддержка и вовлеченность руководства</a:t>
          </a:r>
        </a:p>
      </dsp:txBody>
      <dsp:txXfrm>
        <a:off x="4788" y="3098502"/>
        <a:ext cx="3265787" cy="397154"/>
      </dsp:txXfrm>
    </dsp:sp>
    <dsp:sp modelId="{56C3DE88-B139-4B35-B6F4-632297546B1D}">
      <dsp:nvSpPr>
        <dsp:cNvPr id="0" name=""/>
        <dsp:cNvSpPr/>
      </dsp:nvSpPr>
      <dsp:spPr>
        <a:xfrm>
          <a:off x="3270576" y="3098502"/>
          <a:ext cx="3265787" cy="397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Взаимосвязь между интересами получателей социальных услуг, сотрудников и учреждения </a:t>
          </a:r>
        </a:p>
      </dsp:txBody>
      <dsp:txXfrm>
        <a:off x="3270576" y="3098502"/>
        <a:ext cx="3265787" cy="397154"/>
      </dsp:txXfrm>
    </dsp:sp>
    <dsp:sp modelId="{8547D9C7-5BB5-42EF-A17E-C26348B75096}">
      <dsp:nvSpPr>
        <dsp:cNvPr id="0" name=""/>
        <dsp:cNvSpPr/>
      </dsp:nvSpPr>
      <dsp:spPr>
        <a:xfrm>
          <a:off x="6536363" y="3098502"/>
          <a:ext cx="3265787" cy="397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Востребованность знании и навыков, полученных в результате обучения </a:t>
          </a:r>
        </a:p>
      </dsp:txBody>
      <dsp:txXfrm>
        <a:off x="6536363" y="3098502"/>
        <a:ext cx="3265787" cy="397154"/>
      </dsp:txXfrm>
    </dsp:sp>
    <dsp:sp modelId="{A25F276F-3F9A-4F8B-9E9E-AB5602C6CE2D}">
      <dsp:nvSpPr>
        <dsp:cNvPr id="0" name=""/>
        <dsp:cNvSpPr/>
      </dsp:nvSpPr>
      <dsp:spPr>
        <a:xfrm rot="10800000">
          <a:off x="0" y="1316957"/>
          <a:ext cx="9806940" cy="13282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Принципы процесса обучения</a:t>
          </a:r>
        </a:p>
      </dsp:txBody>
      <dsp:txXfrm rot="-10800000">
        <a:off x="0" y="1316957"/>
        <a:ext cx="9806940" cy="466224"/>
      </dsp:txXfrm>
    </dsp:sp>
    <dsp:sp modelId="{0D6EB561-FD5C-435D-925C-512638FEDC26}">
      <dsp:nvSpPr>
        <dsp:cNvPr id="0" name=""/>
        <dsp:cNvSpPr/>
      </dsp:nvSpPr>
      <dsp:spPr>
        <a:xfrm>
          <a:off x="4788" y="1783181"/>
          <a:ext cx="3265787" cy="397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Сочетание различных форм, методов и технологи</a:t>
          </a:r>
        </a:p>
      </dsp:txBody>
      <dsp:txXfrm>
        <a:off x="4788" y="1783181"/>
        <a:ext cx="3265787" cy="397154"/>
      </dsp:txXfrm>
    </dsp:sp>
    <dsp:sp modelId="{8D79E43C-72B2-4C27-84B4-E9B91F0B2498}">
      <dsp:nvSpPr>
        <dsp:cNvPr id="0" name=""/>
        <dsp:cNvSpPr/>
      </dsp:nvSpPr>
      <dsp:spPr>
        <a:xfrm>
          <a:off x="3270576" y="1783181"/>
          <a:ext cx="3265787" cy="397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Практическая направленность</a:t>
          </a:r>
        </a:p>
      </dsp:txBody>
      <dsp:txXfrm>
        <a:off x="3270576" y="1783181"/>
        <a:ext cx="3265787" cy="397154"/>
      </dsp:txXfrm>
    </dsp:sp>
    <dsp:sp modelId="{AB7241B5-FA37-4088-882C-187CE81BA713}">
      <dsp:nvSpPr>
        <dsp:cNvPr id="0" name=""/>
        <dsp:cNvSpPr/>
      </dsp:nvSpPr>
      <dsp:spPr>
        <a:xfrm>
          <a:off x="6536363" y="1783181"/>
          <a:ext cx="3265787" cy="397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Обратная связь</a:t>
          </a:r>
        </a:p>
      </dsp:txBody>
      <dsp:txXfrm>
        <a:off x="6536363" y="1783181"/>
        <a:ext cx="3265787" cy="397154"/>
      </dsp:txXfrm>
    </dsp:sp>
    <dsp:sp modelId="{4DEEB4D1-BD5D-456A-9102-2528C0082600}">
      <dsp:nvSpPr>
        <dsp:cNvPr id="0" name=""/>
        <dsp:cNvSpPr/>
      </dsp:nvSpPr>
      <dsp:spPr>
        <a:xfrm rot="10800000">
          <a:off x="0" y="1636"/>
          <a:ext cx="9806940" cy="13282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Принципы формирования обучения</a:t>
          </a:r>
        </a:p>
      </dsp:txBody>
      <dsp:txXfrm rot="-10800000">
        <a:off x="0" y="1636"/>
        <a:ext cx="9806940" cy="466224"/>
      </dsp:txXfrm>
    </dsp:sp>
    <dsp:sp modelId="{1883E52F-C31A-453B-9E2F-74EBE48B8C42}">
      <dsp:nvSpPr>
        <dsp:cNvPr id="0" name=""/>
        <dsp:cNvSpPr/>
      </dsp:nvSpPr>
      <dsp:spPr>
        <a:xfrm>
          <a:off x="4788" y="467860"/>
          <a:ext cx="1632893" cy="397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Системность</a:t>
          </a:r>
        </a:p>
      </dsp:txBody>
      <dsp:txXfrm>
        <a:off x="4788" y="467860"/>
        <a:ext cx="1632893" cy="397154"/>
      </dsp:txXfrm>
    </dsp:sp>
    <dsp:sp modelId="{001312CF-2B8E-4BCB-BD9D-E0BF50A60E2C}">
      <dsp:nvSpPr>
        <dsp:cNvPr id="0" name=""/>
        <dsp:cNvSpPr/>
      </dsp:nvSpPr>
      <dsp:spPr>
        <a:xfrm>
          <a:off x="1637682" y="467860"/>
          <a:ext cx="1632893" cy="397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Непрерывность</a:t>
          </a:r>
        </a:p>
      </dsp:txBody>
      <dsp:txXfrm>
        <a:off x="1637682" y="467860"/>
        <a:ext cx="1632893" cy="397154"/>
      </dsp:txXfrm>
    </dsp:sp>
    <dsp:sp modelId="{15070995-AFB9-4546-A850-4CBF6AE3BD67}">
      <dsp:nvSpPr>
        <dsp:cNvPr id="0" name=""/>
        <dsp:cNvSpPr/>
      </dsp:nvSpPr>
      <dsp:spPr>
        <a:xfrm>
          <a:off x="3270576" y="467860"/>
          <a:ext cx="1632893" cy="397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Регулярность</a:t>
          </a:r>
        </a:p>
      </dsp:txBody>
      <dsp:txXfrm>
        <a:off x="3270576" y="467860"/>
        <a:ext cx="1632893" cy="397154"/>
      </dsp:txXfrm>
    </dsp:sp>
    <dsp:sp modelId="{5C0CA3CD-407D-4487-9F9B-8AC36A8C157F}">
      <dsp:nvSpPr>
        <dsp:cNvPr id="0" name=""/>
        <dsp:cNvSpPr/>
      </dsp:nvSpPr>
      <dsp:spPr>
        <a:xfrm>
          <a:off x="4903469" y="467860"/>
          <a:ext cx="1632893" cy="397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Соответствие целям и условиям организации</a:t>
          </a:r>
        </a:p>
      </dsp:txBody>
      <dsp:txXfrm>
        <a:off x="4903469" y="467860"/>
        <a:ext cx="1632893" cy="397154"/>
      </dsp:txXfrm>
    </dsp:sp>
    <dsp:sp modelId="{B02D8ED4-3AD0-43EC-B9A6-7489378B1F8C}">
      <dsp:nvSpPr>
        <dsp:cNvPr id="0" name=""/>
        <dsp:cNvSpPr/>
      </dsp:nvSpPr>
      <dsp:spPr>
        <a:xfrm>
          <a:off x="6536363" y="467860"/>
          <a:ext cx="1632893" cy="397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Мотивация</a:t>
          </a:r>
        </a:p>
      </dsp:txBody>
      <dsp:txXfrm>
        <a:off x="6536363" y="467860"/>
        <a:ext cx="1632893" cy="397154"/>
      </dsp:txXfrm>
    </dsp:sp>
    <dsp:sp modelId="{10C70E7E-2455-4D85-B15D-F0BF43CE5B71}">
      <dsp:nvSpPr>
        <dsp:cNvPr id="0" name=""/>
        <dsp:cNvSpPr/>
      </dsp:nvSpPr>
      <dsp:spPr>
        <a:xfrm>
          <a:off x="8169257" y="467860"/>
          <a:ext cx="1632893" cy="397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Контроль обучения и оценка эффективности</a:t>
          </a:r>
        </a:p>
      </dsp:txBody>
      <dsp:txXfrm>
        <a:off x="8169257" y="467860"/>
        <a:ext cx="1632893" cy="397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51D20-9E34-4E6F-B455-2BB7DB393E89}">
      <dsp:nvSpPr>
        <dsp:cNvPr id="0" name=""/>
        <dsp:cNvSpPr/>
      </dsp:nvSpPr>
      <dsp:spPr>
        <a:xfrm>
          <a:off x="0" y="2500"/>
          <a:ext cx="9647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EA31E-960F-42DC-B75B-681D4A599FB5}">
      <dsp:nvSpPr>
        <dsp:cNvPr id="0" name=""/>
        <dsp:cNvSpPr/>
      </dsp:nvSpPr>
      <dsp:spPr>
        <a:xfrm>
          <a:off x="0" y="2500"/>
          <a:ext cx="2064293" cy="1070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Целевая группа</a:t>
          </a:r>
        </a:p>
      </dsp:txBody>
      <dsp:txXfrm>
        <a:off x="0" y="2500"/>
        <a:ext cx="2064293" cy="1070224"/>
      </dsp:txXfrm>
    </dsp:sp>
    <dsp:sp modelId="{D814AEA2-17AC-4A12-A0E7-C36AF19B26C6}">
      <dsp:nvSpPr>
        <dsp:cNvPr id="0" name=""/>
        <dsp:cNvSpPr/>
      </dsp:nvSpPr>
      <dsp:spPr>
        <a:xfrm>
          <a:off x="2206459" y="148038"/>
          <a:ext cx="7440039" cy="805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сотрудники учреждения</a:t>
          </a:r>
        </a:p>
      </dsp:txBody>
      <dsp:txXfrm>
        <a:off x="2206459" y="148038"/>
        <a:ext cx="7440039" cy="805724"/>
      </dsp:txXfrm>
    </dsp:sp>
    <dsp:sp modelId="{B057D4EE-9926-4F96-996C-B2402BDCA87E}">
      <dsp:nvSpPr>
        <dsp:cNvPr id="0" name=""/>
        <dsp:cNvSpPr/>
      </dsp:nvSpPr>
      <dsp:spPr>
        <a:xfrm>
          <a:off x="2064293" y="953762"/>
          <a:ext cx="75822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9528A-E52B-4116-9350-3E24859DEA7C}">
      <dsp:nvSpPr>
        <dsp:cNvPr id="0" name=""/>
        <dsp:cNvSpPr/>
      </dsp:nvSpPr>
      <dsp:spPr>
        <a:xfrm>
          <a:off x="0" y="1099300"/>
          <a:ext cx="9647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78121-8B69-4C87-B09F-27B0DB79DEAD}">
      <dsp:nvSpPr>
        <dsp:cNvPr id="0" name=""/>
        <dsp:cNvSpPr/>
      </dsp:nvSpPr>
      <dsp:spPr>
        <a:xfrm>
          <a:off x="0" y="1099300"/>
          <a:ext cx="1912509" cy="1272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Цель </a:t>
          </a:r>
        </a:p>
      </dsp:txBody>
      <dsp:txXfrm>
        <a:off x="0" y="1099300"/>
        <a:ext cx="1912509" cy="1272521"/>
      </dsp:txXfrm>
    </dsp:sp>
    <dsp:sp modelId="{4E711349-9584-4E83-96A8-131F262882EF}">
      <dsp:nvSpPr>
        <dsp:cNvPr id="0" name=""/>
        <dsp:cNvSpPr/>
      </dsp:nvSpPr>
      <dsp:spPr>
        <a:xfrm>
          <a:off x="2062445" y="1202893"/>
          <a:ext cx="7584894" cy="111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повышение профессиональных компетенций сотрудников учреждения посредством использования электронной обучающей площадки «</a:t>
          </a:r>
          <a:r>
            <a:rPr lang="ru-RU" sz="2400" kern="1200" dirty="0" err="1"/>
            <a:t>ПРО.Обучение</a:t>
          </a:r>
          <a:r>
            <a:rPr lang="ru-RU" sz="2400" kern="1200" dirty="0"/>
            <a:t>»</a:t>
          </a:r>
        </a:p>
      </dsp:txBody>
      <dsp:txXfrm>
        <a:off x="2062445" y="1202893"/>
        <a:ext cx="7584894" cy="1115661"/>
      </dsp:txXfrm>
    </dsp:sp>
    <dsp:sp modelId="{0364104D-A8AA-481C-B9D0-6C2F3315E968}">
      <dsp:nvSpPr>
        <dsp:cNvPr id="0" name=""/>
        <dsp:cNvSpPr/>
      </dsp:nvSpPr>
      <dsp:spPr>
        <a:xfrm>
          <a:off x="1912509" y="2360499"/>
          <a:ext cx="7650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F6F5F-5363-4C8D-980B-6B5DDC73E02B}">
      <dsp:nvSpPr>
        <dsp:cNvPr id="0" name=""/>
        <dsp:cNvSpPr/>
      </dsp:nvSpPr>
      <dsp:spPr>
        <a:xfrm>
          <a:off x="0" y="2506036"/>
          <a:ext cx="9647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400FC-C918-454B-B1D0-DE9D32FA2E3D}">
      <dsp:nvSpPr>
        <dsp:cNvPr id="0" name=""/>
        <dsp:cNvSpPr/>
      </dsp:nvSpPr>
      <dsp:spPr>
        <a:xfrm>
          <a:off x="0" y="2506036"/>
          <a:ext cx="1929468" cy="2910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Задачи</a:t>
          </a:r>
        </a:p>
      </dsp:txBody>
      <dsp:txXfrm>
        <a:off x="0" y="2506036"/>
        <a:ext cx="1929468" cy="2910749"/>
      </dsp:txXfrm>
    </dsp:sp>
    <dsp:sp modelId="{33ADFBB8-302A-4F57-B09C-910D04DD69E1}">
      <dsp:nvSpPr>
        <dsp:cNvPr id="0" name=""/>
        <dsp:cNvSpPr/>
      </dsp:nvSpPr>
      <dsp:spPr>
        <a:xfrm>
          <a:off x="2074178" y="2525294"/>
          <a:ext cx="7573161" cy="1236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1. Создать условия для организации дистанционного обучения сотрудников на электронной платформе «</a:t>
          </a:r>
          <a:r>
            <a:rPr lang="ru-RU" sz="2400" kern="1200" dirty="0" err="1"/>
            <a:t>ПРО.Обучение</a:t>
          </a:r>
          <a:r>
            <a:rPr lang="ru-RU" sz="2400" kern="1200" dirty="0"/>
            <a:t>». </a:t>
          </a:r>
        </a:p>
      </dsp:txBody>
      <dsp:txXfrm>
        <a:off x="2074178" y="2525294"/>
        <a:ext cx="7573161" cy="1236992"/>
      </dsp:txXfrm>
    </dsp:sp>
    <dsp:sp modelId="{2C5A8FE6-DC6B-44AB-A558-B5AFF4B00CA4}">
      <dsp:nvSpPr>
        <dsp:cNvPr id="0" name=""/>
        <dsp:cNvSpPr/>
      </dsp:nvSpPr>
      <dsp:spPr>
        <a:xfrm>
          <a:off x="1929468" y="3762287"/>
          <a:ext cx="77178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143A0-617E-4628-A78C-02B9525BA733}">
      <dsp:nvSpPr>
        <dsp:cNvPr id="0" name=""/>
        <dsp:cNvSpPr/>
      </dsp:nvSpPr>
      <dsp:spPr>
        <a:xfrm>
          <a:off x="2074178" y="3750632"/>
          <a:ext cx="7573161" cy="1209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2. Провести обучающие мероприятия на электронной платформе «</a:t>
          </a:r>
          <a:r>
            <a:rPr lang="ru-RU" sz="2400" kern="1200" dirty="0" err="1"/>
            <a:t>ПРО.Обучение</a:t>
          </a:r>
          <a:r>
            <a:rPr lang="ru-RU" sz="2400" kern="1200" dirty="0"/>
            <a:t>» среди сотрудников учреждения.</a:t>
          </a:r>
        </a:p>
      </dsp:txBody>
      <dsp:txXfrm>
        <a:off x="2074178" y="3750632"/>
        <a:ext cx="7573161" cy="1209075"/>
      </dsp:txXfrm>
    </dsp:sp>
    <dsp:sp modelId="{641A29C8-9225-4296-8057-E2BC3DB1F18E}">
      <dsp:nvSpPr>
        <dsp:cNvPr id="0" name=""/>
        <dsp:cNvSpPr/>
      </dsp:nvSpPr>
      <dsp:spPr>
        <a:xfrm>
          <a:off x="1929468" y="4990620"/>
          <a:ext cx="77178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1F63C-1C1A-4BD8-BF4E-34C1240A4FFF}">
      <dsp:nvSpPr>
        <dsp:cNvPr id="0" name=""/>
        <dsp:cNvSpPr/>
      </dsp:nvSpPr>
      <dsp:spPr>
        <a:xfrm>
          <a:off x="2074178" y="5009879"/>
          <a:ext cx="7573161" cy="385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3.   Провести оценку эффективности технологии</a:t>
          </a:r>
        </a:p>
      </dsp:txBody>
      <dsp:txXfrm>
        <a:off x="2074178" y="5009879"/>
        <a:ext cx="7573161" cy="385162"/>
      </dsp:txXfrm>
    </dsp:sp>
    <dsp:sp modelId="{50485932-88F6-438D-8F14-E7FC717BDDC8}">
      <dsp:nvSpPr>
        <dsp:cNvPr id="0" name=""/>
        <dsp:cNvSpPr/>
      </dsp:nvSpPr>
      <dsp:spPr>
        <a:xfrm>
          <a:off x="1929468" y="5395041"/>
          <a:ext cx="77178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24B98-DB63-4FB8-8CDC-FF28AFBF3C9C}">
      <dsp:nvSpPr>
        <dsp:cNvPr id="0" name=""/>
        <dsp:cNvSpPr/>
      </dsp:nvSpPr>
      <dsp:spPr>
        <a:xfrm>
          <a:off x="518202" y="0"/>
          <a:ext cx="8669867" cy="541866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A0D52-561D-4842-8118-C0CC97BBD852}">
      <dsp:nvSpPr>
        <dsp:cNvPr id="0" name=""/>
        <dsp:cNvSpPr/>
      </dsp:nvSpPr>
      <dsp:spPr>
        <a:xfrm>
          <a:off x="1372184" y="4029320"/>
          <a:ext cx="199406" cy="1994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AC691-672A-4343-8D88-707FBF879941}">
      <dsp:nvSpPr>
        <dsp:cNvPr id="0" name=""/>
        <dsp:cNvSpPr/>
      </dsp:nvSpPr>
      <dsp:spPr>
        <a:xfrm>
          <a:off x="1471887" y="4129024"/>
          <a:ext cx="1135752" cy="1289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62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Регистрация доменного имени, приобретение хостинга</a:t>
          </a:r>
        </a:p>
      </dsp:txBody>
      <dsp:txXfrm>
        <a:off x="1471887" y="4129024"/>
        <a:ext cx="1135752" cy="1289642"/>
      </dsp:txXfrm>
    </dsp:sp>
    <dsp:sp modelId="{133BD130-9A01-4F44-B501-BEA93F7BAC2E}">
      <dsp:nvSpPr>
        <dsp:cNvPr id="0" name=""/>
        <dsp:cNvSpPr/>
      </dsp:nvSpPr>
      <dsp:spPr>
        <a:xfrm>
          <a:off x="2451582" y="2992187"/>
          <a:ext cx="312115" cy="3121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45279-4A59-4D95-8DF9-843820C0DE45}">
      <dsp:nvSpPr>
        <dsp:cNvPr id="0" name=""/>
        <dsp:cNvSpPr/>
      </dsp:nvSpPr>
      <dsp:spPr>
        <a:xfrm>
          <a:off x="2607640" y="3148245"/>
          <a:ext cx="1439197" cy="227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83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Установка </a:t>
          </a:r>
          <a:r>
            <a:rPr lang="ru-RU" sz="1300" kern="1200" dirty="0" err="1"/>
            <a:t>Moodle</a:t>
          </a:r>
          <a:endParaRPr lang="ru-RU" sz="1300" kern="1200" dirty="0"/>
        </a:p>
      </dsp:txBody>
      <dsp:txXfrm>
        <a:off x="2607640" y="3148245"/>
        <a:ext cx="1439197" cy="2270421"/>
      </dsp:txXfrm>
    </dsp:sp>
    <dsp:sp modelId="{5DB6FA4A-5EBC-4FFA-980E-46DE43BD1408}">
      <dsp:nvSpPr>
        <dsp:cNvPr id="0" name=""/>
        <dsp:cNvSpPr/>
      </dsp:nvSpPr>
      <dsp:spPr>
        <a:xfrm>
          <a:off x="3838761" y="2165299"/>
          <a:ext cx="416153" cy="416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8AB20-297B-4E93-93C0-2AA93E856079}">
      <dsp:nvSpPr>
        <dsp:cNvPr id="0" name=""/>
        <dsp:cNvSpPr/>
      </dsp:nvSpPr>
      <dsp:spPr>
        <a:xfrm>
          <a:off x="4046838" y="2373376"/>
          <a:ext cx="1673284" cy="3045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511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Создание курса в </a:t>
          </a:r>
          <a:r>
            <a:rPr lang="ru-RU" sz="1300" kern="1200" dirty="0" err="1"/>
            <a:t>Moodle</a:t>
          </a:r>
          <a:endParaRPr lang="ru-RU" sz="1300" kern="1200" dirty="0"/>
        </a:p>
      </dsp:txBody>
      <dsp:txXfrm>
        <a:off x="4046838" y="2373376"/>
        <a:ext cx="1673284" cy="3045290"/>
      </dsp:txXfrm>
    </dsp:sp>
    <dsp:sp modelId="{00AE875A-5A09-47A1-8E67-B9AA9113EEA9}">
      <dsp:nvSpPr>
        <dsp:cNvPr id="0" name=""/>
        <dsp:cNvSpPr/>
      </dsp:nvSpPr>
      <dsp:spPr>
        <a:xfrm>
          <a:off x="5451356" y="1519394"/>
          <a:ext cx="537531" cy="537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DF737-84EB-4155-B3CD-37F7331283EE}">
      <dsp:nvSpPr>
        <dsp:cNvPr id="0" name=""/>
        <dsp:cNvSpPr/>
      </dsp:nvSpPr>
      <dsp:spPr>
        <a:xfrm>
          <a:off x="5720122" y="1788160"/>
          <a:ext cx="1733973" cy="3630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827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Регистрация пользователей</a:t>
          </a:r>
        </a:p>
      </dsp:txBody>
      <dsp:txXfrm>
        <a:off x="5720122" y="1788160"/>
        <a:ext cx="1733973" cy="3630506"/>
      </dsp:txXfrm>
    </dsp:sp>
    <dsp:sp modelId="{8D6F75C2-07B9-48A3-B805-72BE09254C53}">
      <dsp:nvSpPr>
        <dsp:cNvPr id="0" name=""/>
        <dsp:cNvSpPr/>
      </dsp:nvSpPr>
      <dsp:spPr>
        <a:xfrm>
          <a:off x="7111636" y="1088068"/>
          <a:ext cx="684919" cy="684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09412-723D-46F4-90C4-F9817A2FD26C}">
      <dsp:nvSpPr>
        <dsp:cNvPr id="0" name=""/>
        <dsp:cNvSpPr/>
      </dsp:nvSpPr>
      <dsp:spPr>
        <a:xfrm>
          <a:off x="7454096" y="1430528"/>
          <a:ext cx="1733973" cy="398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925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Запись пользователей на курс</a:t>
          </a:r>
        </a:p>
      </dsp:txBody>
      <dsp:txXfrm>
        <a:off x="7454096" y="1430528"/>
        <a:ext cx="1733973" cy="3988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80F69-BDDF-4CAF-931F-8884E9BED82D}">
      <dsp:nvSpPr>
        <dsp:cNvPr id="0" name=""/>
        <dsp:cNvSpPr/>
      </dsp:nvSpPr>
      <dsp:spPr>
        <a:xfrm>
          <a:off x="549770" y="1526"/>
          <a:ext cx="2215685" cy="1329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/>
            <a:t>1. Пояснение</a:t>
          </a:r>
          <a:r>
            <a:rPr lang="ru-RU" sz="1400" kern="1200" dirty="0"/>
            <a:t>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Постановка цели (раздела, модуля). Краткое текстовое описание содержания.</a:t>
          </a:r>
        </a:p>
      </dsp:txBody>
      <dsp:txXfrm>
        <a:off x="549770" y="1526"/>
        <a:ext cx="2215685" cy="1329411"/>
      </dsp:txXfrm>
    </dsp:sp>
    <dsp:sp modelId="{1463B352-8BBE-4321-AFC2-A7D9C6998027}">
      <dsp:nvSpPr>
        <dsp:cNvPr id="0" name=""/>
        <dsp:cNvSpPr/>
      </dsp:nvSpPr>
      <dsp:spPr>
        <a:xfrm>
          <a:off x="2987023" y="1526"/>
          <a:ext cx="2215685" cy="1329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2. </a:t>
          </a:r>
          <a:r>
            <a:rPr lang="ru-RU" sz="1400" i="1" kern="1200" dirty="0"/>
            <a:t>Текстовая страница.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 Учебный материал, не требующий сложного оформления, формул, таблиц, иллюстраций.</a:t>
          </a:r>
        </a:p>
      </dsp:txBody>
      <dsp:txXfrm>
        <a:off x="2987023" y="1526"/>
        <a:ext cx="2215685" cy="1329411"/>
      </dsp:txXfrm>
    </dsp:sp>
    <dsp:sp modelId="{E05D2AE9-958C-49A6-8305-FC81FA8284C1}">
      <dsp:nvSpPr>
        <dsp:cNvPr id="0" name=""/>
        <dsp:cNvSpPr/>
      </dsp:nvSpPr>
      <dsp:spPr>
        <a:xfrm>
          <a:off x="5424277" y="1526"/>
          <a:ext cx="2215685" cy="1329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kern="1200" dirty="0"/>
            <a:t>3. Веб-страница.</a:t>
          </a:r>
          <a:r>
            <a:rPr lang="ru-RU" sz="1400" b="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/>
            <a:t>Учебный материал, который может включать в себя формулы, таблицы, иллюстрации, ссылки на внешние Интернет-ресурсы.</a:t>
          </a:r>
          <a:endParaRPr lang="ru-RU" sz="900" b="1" kern="1200" dirty="0"/>
        </a:p>
      </dsp:txBody>
      <dsp:txXfrm>
        <a:off x="5424277" y="1526"/>
        <a:ext cx="2215685" cy="1329411"/>
      </dsp:txXfrm>
    </dsp:sp>
    <dsp:sp modelId="{8BE60F76-26B8-4E97-B08A-3B4A6765D75D}">
      <dsp:nvSpPr>
        <dsp:cNvPr id="0" name=""/>
        <dsp:cNvSpPr/>
      </dsp:nvSpPr>
      <dsp:spPr>
        <a:xfrm>
          <a:off x="7861531" y="1526"/>
          <a:ext cx="2215685" cy="1329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kern="1200" dirty="0"/>
            <a:t>4. Ссылка на веб-страницу.</a:t>
          </a:r>
          <a:r>
            <a:rPr lang="ru-RU" sz="1400" b="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/>
            <a:t>Ссылка на внешние ресурсы Интернета. Литература для дополнительного изучения.</a:t>
          </a:r>
          <a:endParaRPr lang="ru-RU" sz="900" b="1" kern="1200" dirty="0"/>
        </a:p>
      </dsp:txBody>
      <dsp:txXfrm>
        <a:off x="7861531" y="1526"/>
        <a:ext cx="2215685" cy="1329411"/>
      </dsp:txXfrm>
    </dsp:sp>
    <dsp:sp modelId="{89747C8C-11AB-4CE3-8922-A3CC7D8F17DA}">
      <dsp:nvSpPr>
        <dsp:cNvPr id="0" name=""/>
        <dsp:cNvSpPr/>
      </dsp:nvSpPr>
      <dsp:spPr>
        <a:xfrm>
          <a:off x="549770" y="1552506"/>
          <a:ext cx="2215685" cy="1329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kern="1200" dirty="0"/>
            <a:t>5. Ссылка на файл или каталог файлов.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/>
            <a:t> Коллекция файлов, содержащих тексты, презентации, видео- и </a:t>
          </a:r>
          <a:r>
            <a:rPr lang="ru-RU" sz="900" b="0" kern="1200" dirty="0" err="1"/>
            <a:t>аудиофрагменты</a:t>
          </a:r>
          <a:r>
            <a:rPr lang="ru-RU" sz="900" b="0" kern="1200" dirty="0"/>
            <a:t>, материалы для практических работ и т. п.</a:t>
          </a:r>
          <a:endParaRPr lang="ru-RU" sz="900" b="1" kern="1200" dirty="0"/>
        </a:p>
      </dsp:txBody>
      <dsp:txXfrm>
        <a:off x="549770" y="1552506"/>
        <a:ext cx="2215685" cy="1329411"/>
      </dsp:txXfrm>
    </dsp:sp>
    <dsp:sp modelId="{7BE927DD-299D-4709-9DC2-3755D8BF6E98}">
      <dsp:nvSpPr>
        <dsp:cNvPr id="0" name=""/>
        <dsp:cNvSpPr/>
      </dsp:nvSpPr>
      <dsp:spPr>
        <a:xfrm>
          <a:off x="2987023" y="1552506"/>
          <a:ext cx="2215685" cy="1329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/>
            <a:t>6. Лекция.</a:t>
          </a:r>
          <a:r>
            <a:rPr lang="ru-RU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Сложно разветвленная последовательность страниц (слайдов) с возможностью закрепления пройденного материала при помощи контрольных вопросов.</a:t>
          </a:r>
        </a:p>
      </dsp:txBody>
      <dsp:txXfrm>
        <a:off x="2987023" y="1552506"/>
        <a:ext cx="2215685" cy="1329411"/>
      </dsp:txXfrm>
    </dsp:sp>
    <dsp:sp modelId="{6F75762E-B4CB-4213-9C83-4602C0770CBC}">
      <dsp:nvSpPr>
        <dsp:cNvPr id="0" name=""/>
        <dsp:cNvSpPr/>
      </dsp:nvSpPr>
      <dsp:spPr>
        <a:xfrm>
          <a:off x="5424277" y="1552506"/>
          <a:ext cx="2215685" cy="1329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/>
            <a:t>7. Тест.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 Тесты, состоящие из любого количества вопросов различного типа (множественный выбор, верно/неверно, на соответствие, числовой, вложенный ответ, описание и т. д.). Система тестирования </a:t>
          </a:r>
          <a:r>
            <a:rPr lang="en-US" sz="900" kern="1200" dirty="0"/>
            <a:t>MOODLE</a:t>
          </a:r>
          <a:r>
            <a:rPr lang="ru-RU" sz="900" kern="1200" dirty="0"/>
            <a:t> включает в себя механизмы для статистической обработки результатов тестирования.</a:t>
          </a:r>
        </a:p>
      </dsp:txBody>
      <dsp:txXfrm>
        <a:off x="5424277" y="1552506"/>
        <a:ext cx="2215685" cy="1329411"/>
      </dsp:txXfrm>
    </dsp:sp>
    <dsp:sp modelId="{146F95FD-0A0B-4603-AB27-4407BE9D0541}">
      <dsp:nvSpPr>
        <dsp:cNvPr id="0" name=""/>
        <dsp:cNvSpPr/>
      </dsp:nvSpPr>
      <dsp:spPr>
        <a:xfrm>
          <a:off x="7861531" y="1552506"/>
          <a:ext cx="2215685" cy="1329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kern="1200" dirty="0"/>
            <a:t>8. Задание.</a:t>
          </a:r>
          <a:r>
            <a:rPr lang="ru-RU" sz="1400" b="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/>
            <a:t>Инструмент, позволяющий обучающемуся отправить на проверку задание, отчет о выполнении работы. Ответ на задание может быть представлен в виде файла или в виде текста с возможностью сложного форматирования (иллюстрации, таблицы, формулы). Наличие возможности комментирования отчета.</a:t>
          </a:r>
          <a:endParaRPr lang="ru-RU" sz="900" b="1" kern="1200" dirty="0"/>
        </a:p>
      </dsp:txBody>
      <dsp:txXfrm>
        <a:off x="7861531" y="1552506"/>
        <a:ext cx="2215685" cy="1329411"/>
      </dsp:txXfrm>
    </dsp:sp>
    <dsp:sp modelId="{E26EFC3F-C390-461F-A6F1-276DEE7ACE66}">
      <dsp:nvSpPr>
        <dsp:cNvPr id="0" name=""/>
        <dsp:cNvSpPr/>
      </dsp:nvSpPr>
      <dsp:spPr>
        <a:xfrm>
          <a:off x="549770" y="3103486"/>
          <a:ext cx="2215685" cy="1329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/>
            <a:t>9. Форум.</a:t>
          </a:r>
          <a:r>
            <a:rPr lang="ru-RU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Приложение для организации общения обучаемых, администраторов, авторов в рамках курса. Помимо прямого назначения этот инструмент обладает системой оценивания сообщений. К сообщениям, размещаемым в форумах можно «прикреплять» файлы различных типов.</a:t>
          </a:r>
        </a:p>
      </dsp:txBody>
      <dsp:txXfrm>
        <a:off x="549770" y="3103486"/>
        <a:ext cx="2215685" cy="1329411"/>
      </dsp:txXfrm>
    </dsp:sp>
    <dsp:sp modelId="{8968184E-2427-4292-8C51-1A8F4786C68F}">
      <dsp:nvSpPr>
        <dsp:cNvPr id="0" name=""/>
        <dsp:cNvSpPr/>
      </dsp:nvSpPr>
      <dsp:spPr>
        <a:xfrm>
          <a:off x="2987023" y="3103486"/>
          <a:ext cx="2215685" cy="1329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/>
            <a:t>10. Глоссарий.</a:t>
          </a:r>
          <a:r>
            <a:rPr lang="ru-RU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Словарь, объясняющий ключевые термины, употребленные в курсе. В виде глоссария в курсе можно организовать Персоналий. </a:t>
          </a:r>
        </a:p>
      </dsp:txBody>
      <dsp:txXfrm>
        <a:off x="2987023" y="3103486"/>
        <a:ext cx="2215685" cy="1329411"/>
      </dsp:txXfrm>
    </dsp:sp>
    <dsp:sp modelId="{1455DF36-456A-4130-B1A6-15E74EEEE97E}">
      <dsp:nvSpPr>
        <dsp:cNvPr id="0" name=""/>
        <dsp:cNvSpPr/>
      </dsp:nvSpPr>
      <dsp:spPr>
        <a:xfrm>
          <a:off x="5424277" y="3103486"/>
          <a:ext cx="2215685" cy="1329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/>
            <a:t>11. Семинар.</a:t>
          </a:r>
          <a:r>
            <a:rPr lang="ru-RU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Сложный инструмент, позволяющий организовать обсуждение и оценивание различных аспектов той или иной проблемы.</a:t>
          </a:r>
        </a:p>
      </dsp:txBody>
      <dsp:txXfrm>
        <a:off x="5424277" y="3103486"/>
        <a:ext cx="2215685" cy="1329411"/>
      </dsp:txXfrm>
    </dsp:sp>
    <dsp:sp modelId="{0E165B5C-5F39-4BE1-B1EC-DBACA038E184}">
      <dsp:nvSpPr>
        <dsp:cNvPr id="0" name=""/>
        <dsp:cNvSpPr/>
      </dsp:nvSpPr>
      <dsp:spPr>
        <a:xfrm>
          <a:off x="7861531" y="3103486"/>
          <a:ext cx="2215685" cy="1329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kern="1200" dirty="0"/>
            <a:t>12. Чат.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/>
            <a:t> Инструмент для организации онлайн-дискуссии.</a:t>
          </a:r>
          <a:endParaRPr lang="ru-RU" sz="900" b="1" kern="1200" dirty="0"/>
        </a:p>
      </dsp:txBody>
      <dsp:txXfrm>
        <a:off x="7861531" y="3103486"/>
        <a:ext cx="2215685" cy="1329411"/>
      </dsp:txXfrm>
    </dsp:sp>
    <dsp:sp modelId="{6CF295B9-593B-405A-852F-90C29E873D0B}">
      <dsp:nvSpPr>
        <dsp:cNvPr id="0" name=""/>
        <dsp:cNvSpPr/>
      </dsp:nvSpPr>
      <dsp:spPr>
        <a:xfrm>
          <a:off x="3875713" y="4654465"/>
          <a:ext cx="2875560" cy="1329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/>
            <a:t>13. Журнал.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Инструмент администратора, позволяющий отслеживать успеваемость обучающихся по теме. Сотрудникам, получившим низкую оценку, оказывается индивидуальная помощь в прохождении курса, предоставляются дополнительные источники информации.</a:t>
          </a:r>
        </a:p>
      </dsp:txBody>
      <dsp:txXfrm>
        <a:off x="3875713" y="4654465"/>
        <a:ext cx="2875560" cy="13294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6B795-D316-49A1-B76F-4C5A1D7E5BAD}">
      <dsp:nvSpPr>
        <dsp:cNvPr id="0" name=""/>
        <dsp:cNvSpPr/>
      </dsp:nvSpPr>
      <dsp:spPr>
        <a:xfrm>
          <a:off x="5291781" y="1025757"/>
          <a:ext cx="40401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40160" y="45720"/>
              </a:lnTo>
              <a:lnTo>
                <a:pt x="4040160" y="134191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2B9D9-DDC2-41D6-A8F8-3DEC96607C04}">
      <dsp:nvSpPr>
        <dsp:cNvPr id="0" name=""/>
        <dsp:cNvSpPr/>
      </dsp:nvSpPr>
      <dsp:spPr>
        <a:xfrm>
          <a:off x="6083306" y="2227413"/>
          <a:ext cx="116801" cy="1943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3511"/>
              </a:lnTo>
              <a:lnTo>
                <a:pt x="116801" y="1943511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C7D21-8D2E-462A-B9FA-8B8E91FEF075}">
      <dsp:nvSpPr>
        <dsp:cNvPr id="0" name=""/>
        <dsp:cNvSpPr/>
      </dsp:nvSpPr>
      <dsp:spPr>
        <a:xfrm>
          <a:off x="6083306" y="2227413"/>
          <a:ext cx="116801" cy="787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468"/>
              </a:lnTo>
              <a:lnTo>
                <a:pt x="116801" y="787468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3ECBE-3C79-4E2B-857B-D19F3F1C3796}">
      <dsp:nvSpPr>
        <dsp:cNvPr id="0" name=""/>
        <dsp:cNvSpPr/>
      </dsp:nvSpPr>
      <dsp:spPr>
        <a:xfrm>
          <a:off x="5291781" y="1025757"/>
          <a:ext cx="16454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45496" y="45720"/>
              </a:lnTo>
              <a:lnTo>
                <a:pt x="1645496" y="134191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C13ED-6515-42E3-A38E-57622161295A}">
      <dsp:nvSpPr>
        <dsp:cNvPr id="0" name=""/>
        <dsp:cNvSpPr/>
      </dsp:nvSpPr>
      <dsp:spPr>
        <a:xfrm>
          <a:off x="3358325" y="2227413"/>
          <a:ext cx="199381" cy="1943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3511"/>
              </a:lnTo>
              <a:lnTo>
                <a:pt x="199381" y="1943511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2E245-5162-493C-B749-5E6686627F9E}">
      <dsp:nvSpPr>
        <dsp:cNvPr id="0" name=""/>
        <dsp:cNvSpPr/>
      </dsp:nvSpPr>
      <dsp:spPr>
        <a:xfrm>
          <a:off x="3358325" y="2227413"/>
          <a:ext cx="199381" cy="787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468"/>
              </a:lnTo>
              <a:lnTo>
                <a:pt x="199381" y="787468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E6BC2-5C17-4ADF-9C7D-243055D90DB1}">
      <dsp:nvSpPr>
        <dsp:cNvPr id="0" name=""/>
        <dsp:cNvSpPr/>
      </dsp:nvSpPr>
      <dsp:spPr>
        <a:xfrm>
          <a:off x="4212297" y="1025757"/>
          <a:ext cx="1079484" cy="91440"/>
        </a:xfrm>
        <a:custGeom>
          <a:avLst/>
          <a:gdLst/>
          <a:ahLst/>
          <a:cxnLst/>
          <a:rect l="0" t="0" r="0" b="0"/>
          <a:pathLst>
            <a:path>
              <a:moveTo>
                <a:pt x="1079484" y="45720"/>
              </a:moveTo>
              <a:lnTo>
                <a:pt x="0" y="45720"/>
              </a:lnTo>
              <a:lnTo>
                <a:pt x="0" y="134191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318AA-D062-4EBC-99A6-AD8F30D81976}">
      <dsp:nvSpPr>
        <dsp:cNvPr id="0" name=""/>
        <dsp:cNvSpPr/>
      </dsp:nvSpPr>
      <dsp:spPr>
        <a:xfrm>
          <a:off x="633366" y="2227413"/>
          <a:ext cx="116801" cy="1943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3511"/>
              </a:lnTo>
              <a:lnTo>
                <a:pt x="116801" y="1943511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AA239-803C-4377-9FEA-781AE6798977}">
      <dsp:nvSpPr>
        <dsp:cNvPr id="0" name=""/>
        <dsp:cNvSpPr/>
      </dsp:nvSpPr>
      <dsp:spPr>
        <a:xfrm>
          <a:off x="633366" y="2227413"/>
          <a:ext cx="116801" cy="787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468"/>
              </a:lnTo>
              <a:lnTo>
                <a:pt x="116801" y="787468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7E80B-2B7F-45EA-887B-DD57F9B0D4FA}">
      <dsp:nvSpPr>
        <dsp:cNvPr id="0" name=""/>
        <dsp:cNvSpPr/>
      </dsp:nvSpPr>
      <dsp:spPr>
        <a:xfrm>
          <a:off x="1487338" y="1025757"/>
          <a:ext cx="3804443" cy="91440"/>
        </a:xfrm>
        <a:custGeom>
          <a:avLst/>
          <a:gdLst/>
          <a:ahLst/>
          <a:cxnLst/>
          <a:rect l="0" t="0" r="0" b="0"/>
          <a:pathLst>
            <a:path>
              <a:moveTo>
                <a:pt x="3804443" y="45720"/>
              </a:moveTo>
              <a:lnTo>
                <a:pt x="0" y="45720"/>
              </a:lnTo>
              <a:lnTo>
                <a:pt x="0" y="134191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3430E-0D61-407F-95E5-39B7AFC95C90}">
      <dsp:nvSpPr>
        <dsp:cNvPr id="0" name=""/>
        <dsp:cNvSpPr/>
      </dsp:nvSpPr>
      <dsp:spPr>
        <a:xfrm>
          <a:off x="4224317" y="4013"/>
          <a:ext cx="2134928" cy="106746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Курс</a:t>
          </a:r>
        </a:p>
      </dsp:txBody>
      <dsp:txXfrm>
        <a:off x="4224317" y="4013"/>
        <a:ext cx="2134928" cy="1067464"/>
      </dsp:txXfrm>
    </dsp:sp>
    <dsp:sp modelId="{8DEE233D-0D33-4C95-B1F8-7A94157C000C}">
      <dsp:nvSpPr>
        <dsp:cNvPr id="0" name=""/>
        <dsp:cNvSpPr/>
      </dsp:nvSpPr>
      <dsp:spPr>
        <a:xfrm>
          <a:off x="419873" y="1159949"/>
          <a:ext cx="2134928" cy="106746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Лекция 1</a:t>
          </a:r>
        </a:p>
      </dsp:txBody>
      <dsp:txXfrm>
        <a:off x="419873" y="1159949"/>
        <a:ext cx="2134928" cy="1067464"/>
      </dsp:txXfrm>
    </dsp:sp>
    <dsp:sp modelId="{D0CBFF69-A43C-44F5-93D9-421645618DB5}">
      <dsp:nvSpPr>
        <dsp:cNvPr id="0" name=""/>
        <dsp:cNvSpPr/>
      </dsp:nvSpPr>
      <dsp:spPr>
        <a:xfrm>
          <a:off x="750168" y="2481150"/>
          <a:ext cx="2134928" cy="1067464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папка с видеофайлами</a:t>
          </a:r>
        </a:p>
      </dsp:txBody>
      <dsp:txXfrm>
        <a:off x="750168" y="2481150"/>
        <a:ext cx="2134928" cy="1067464"/>
      </dsp:txXfrm>
    </dsp:sp>
    <dsp:sp modelId="{60283312-7C1A-4B78-BFA3-266DA88C3E58}">
      <dsp:nvSpPr>
        <dsp:cNvPr id="0" name=""/>
        <dsp:cNvSpPr/>
      </dsp:nvSpPr>
      <dsp:spPr>
        <a:xfrm>
          <a:off x="750168" y="3637192"/>
          <a:ext cx="2134928" cy="1067464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схемы</a:t>
          </a:r>
        </a:p>
      </dsp:txBody>
      <dsp:txXfrm>
        <a:off x="750168" y="3637192"/>
        <a:ext cx="2134928" cy="1067464"/>
      </dsp:txXfrm>
    </dsp:sp>
    <dsp:sp modelId="{923C122A-B71F-4EDE-A4FB-F731F3DD2599}">
      <dsp:nvSpPr>
        <dsp:cNvPr id="0" name=""/>
        <dsp:cNvSpPr/>
      </dsp:nvSpPr>
      <dsp:spPr>
        <a:xfrm>
          <a:off x="3144832" y="1159949"/>
          <a:ext cx="2134928" cy="106746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Лекция 2</a:t>
          </a:r>
        </a:p>
      </dsp:txBody>
      <dsp:txXfrm>
        <a:off x="3144832" y="1159949"/>
        <a:ext cx="2134928" cy="1067464"/>
      </dsp:txXfrm>
    </dsp:sp>
    <dsp:sp modelId="{D7332B0D-8749-42B6-8C44-8611F8A25310}">
      <dsp:nvSpPr>
        <dsp:cNvPr id="0" name=""/>
        <dsp:cNvSpPr/>
      </dsp:nvSpPr>
      <dsp:spPr>
        <a:xfrm>
          <a:off x="3557706" y="2481150"/>
          <a:ext cx="2134928" cy="1067464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презентации</a:t>
          </a:r>
        </a:p>
      </dsp:txBody>
      <dsp:txXfrm>
        <a:off x="3557706" y="2481150"/>
        <a:ext cx="2134928" cy="1067464"/>
      </dsp:txXfrm>
    </dsp:sp>
    <dsp:sp modelId="{A417F995-BCD8-4FE3-A4ED-22ADC614BF10}">
      <dsp:nvSpPr>
        <dsp:cNvPr id="0" name=""/>
        <dsp:cNvSpPr/>
      </dsp:nvSpPr>
      <dsp:spPr>
        <a:xfrm>
          <a:off x="3557706" y="3637192"/>
          <a:ext cx="2134928" cy="1067464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памятки</a:t>
          </a:r>
        </a:p>
      </dsp:txBody>
      <dsp:txXfrm>
        <a:off x="3557706" y="3637192"/>
        <a:ext cx="2134928" cy="1067464"/>
      </dsp:txXfrm>
    </dsp:sp>
    <dsp:sp modelId="{1DDE7F75-8601-489B-AD0D-38786847CCB4}">
      <dsp:nvSpPr>
        <dsp:cNvPr id="0" name=""/>
        <dsp:cNvSpPr/>
      </dsp:nvSpPr>
      <dsp:spPr>
        <a:xfrm>
          <a:off x="5869813" y="1159949"/>
          <a:ext cx="2134928" cy="106746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Лекция 3</a:t>
          </a:r>
        </a:p>
      </dsp:txBody>
      <dsp:txXfrm>
        <a:off x="5869813" y="1159949"/>
        <a:ext cx="2134928" cy="1067464"/>
      </dsp:txXfrm>
    </dsp:sp>
    <dsp:sp modelId="{D2E5BCD2-5F05-4921-9DFF-C53C231D2F4E}">
      <dsp:nvSpPr>
        <dsp:cNvPr id="0" name=""/>
        <dsp:cNvSpPr/>
      </dsp:nvSpPr>
      <dsp:spPr>
        <a:xfrm>
          <a:off x="6200108" y="2481150"/>
          <a:ext cx="2134928" cy="1067464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иллюстрации</a:t>
          </a:r>
        </a:p>
      </dsp:txBody>
      <dsp:txXfrm>
        <a:off x="6200108" y="2481150"/>
        <a:ext cx="2134928" cy="1067464"/>
      </dsp:txXfrm>
    </dsp:sp>
    <dsp:sp modelId="{031F3479-70AB-4D6E-9899-E75B96C7043F}">
      <dsp:nvSpPr>
        <dsp:cNvPr id="0" name=""/>
        <dsp:cNvSpPr/>
      </dsp:nvSpPr>
      <dsp:spPr>
        <a:xfrm>
          <a:off x="6200108" y="3637192"/>
          <a:ext cx="2134928" cy="1067464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аудиофайлы</a:t>
          </a:r>
        </a:p>
      </dsp:txBody>
      <dsp:txXfrm>
        <a:off x="6200108" y="3637192"/>
        <a:ext cx="2134928" cy="1067464"/>
      </dsp:txXfrm>
    </dsp:sp>
    <dsp:sp modelId="{92926A56-58C8-41EC-84C8-B53D8F3B986D}">
      <dsp:nvSpPr>
        <dsp:cNvPr id="0" name=""/>
        <dsp:cNvSpPr/>
      </dsp:nvSpPr>
      <dsp:spPr>
        <a:xfrm>
          <a:off x="8264477" y="1159949"/>
          <a:ext cx="2134928" cy="106746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Итоговое тестирование</a:t>
          </a:r>
        </a:p>
      </dsp:txBody>
      <dsp:txXfrm>
        <a:off x="8264477" y="1159949"/>
        <a:ext cx="2134928" cy="1067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0986" y="2896322"/>
            <a:ext cx="9570027" cy="2035175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317258"/>
            <a:ext cx="9144000" cy="10390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0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2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096" y="507538"/>
            <a:ext cx="9434944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2096" y="1999124"/>
            <a:ext cx="9434944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9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2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5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1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9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7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0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448" y="3365142"/>
            <a:ext cx="11477767" cy="2598515"/>
          </a:xfrm>
        </p:spPr>
        <p:txBody>
          <a:bodyPr>
            <a:normAutofit fontScale="90000"/>
          </a:bodyPr>
          <a:lstStyle/>
          <a:p>
            <a:r>
              <a:rPr lang="ru-RU" sz="4000" dirty="0" err="1">
                <a:solidFill>
                  <a:schemeClr val="tx2"/>
                </a:solidFill>
                <a:latin typeface="+mn-lt"/>
              </a:rPr>
              <a:t>Стажировочная</a:t>
            </a:r>
            <a:r>
              <a:rPr lang="ru-RU" sz="4000" dirty="0">
                <a:solidFill>
                  <a:schemeClr val="tx2"/>
                </a:solidFill>
                <a:latin typeface="+mn-lt"/>
              </a:rPr>
              <a:t> площадка</a:t>
            </a:r>
            <a:br>
              <a:rPr lang="ru-RU" sz="4000" dirty="0">
                <a:solidFill>
                  <a:schemeClr val="tx2"/>
                </a:solidFill>
                <a:latin typeface="+mn-lt"/>
              </a:rPr>
            </a:br>
            <a:r>
              <a:rPr lang="ru-RU" sz="4000" dirty="0">
                <a:solidFill>
                  <a:schemeClr val="tx2"/>
                </a:solidFill>
                <a:latin typeface="+mn-lt"/>
              </a:rPr>
              <a:t>«Центр компетенций сотрудников </a:t>
            </a:r>
            <a:br>
              <a:rPr lang="ru-RU" sz="4000" dirty="0">
                <a:solidFill>
                  <a:schemeClr val="tx2"/>
                </a:solidFill>
                <a:latin typeface="+mn-lt"/>
              </a:rPr>
            </a:br>
            <a:r>
              <a:rPr lang="ru-RU" sz="4000" dirty="0">
                <a:solidFill>
                  <a:schemeClr val="tx2"/>
                </a:solidFill>
                <a:latin typeface="+mn-lt"/>
              </a:rPr>
              <a:t>стационарных социальных учреждений общего типа»</a:t>
            </a:r>
            <a:br>
              <a:rPr lang="ru-RU" sz="4000" dirty="0">
                <a:solidFill>
                  <a:schemeClr val="tx2"/>
                </a:solidFill>
                <a:latin typeface="+mn-lt"/>
              </a:rPr>
            </a:br>
            <a:endParaRPr lang="ru-RU" sz="4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081" y="1795482"/>
            <a:ext cx="10754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ea typeface="+mj-ea"/>
                <a:cs typeface="+mj-cs"/>
              </a:rPr>
              <a:t>ДЕПАРТАМЕНТ СОЦИАЛЬНОГО РАЗВИТИЯ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ea typeface="+mj-ea"/>
                <a:cs typeface="+mj-cs"/>
              </a:rPr>
              <a:t>ХАНТЫ-МАНСИЙСКОГО АВТОНОМНОГО ОКРУГА – ЮГРЫ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ea typeface="+mj-ea"/>
                <a:cs typeface="+mj-cs"/>
              </a:rPr>
              <a:t> 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ea typeface="+mj-ea"/>
                <a:cs typeface="+mj-cs"/>
              </a:rPr>
              <a:t> БЮДЖЕТНОЕ УЧРЕЖДЕНИЕ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ea typeface="+mj-ea"/>
                <a:cs typeface="+mj-cs"/>
              </a:rPr>
              <a:t>ХАНТЫ-МАНСИЙСКОГО АВТОНОМНОГО ОКРУГА – ЮГРЫ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ea typeface="+mj-ea"/>
                <a:cs typeface="+mj-cs"/>
              </a:rPr>
              <a:t>«НИЖНЕВАРТОВСКИЙ ПАНСИОНАТ КРУГЛОСУТОЧНОГО УХОДА»</a:t>
            </a:r>
          </a:p>
        </p:txBody>
      </p:sp>
      <p:pic>
        <p:nvPicPr>
          <p:cNvPr id="5" name="Рисунок 4" descr="\\Desktop-2d22jrj\папка для всех\ПРИЁМНАЯ\ЛОГОТИП без фона.png"/>
          <p:cNvPicPr/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448" y="1721148"/>
            <a:ext cx="2217616" cy="17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703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70DB4FF-F2D2-49F3-BA62-CC839B7C4EFE}"/>
              </a:ext>
            </a:extLst>
          </p:cNvPr>
          <p:cNvSpPr txBox="1">
            <a:spLocks/>
          </p:cNvSpPr>
          <p:nvPr/>
        </p:nvSpPr>
        <p:spPr>
          <a:xfrm>
            <a:off x="2303328" y="152930"/>
            <a:ext cx="9434944" cy="644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/>
                </a:solidFill>
              </a:rPr>
              <a:t>Элементы курса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EED0497-A280-4A9C-9E48-4475B7C41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048273"/>
              </p:ext>
            </p:extLst>
          </p:nvPr>
        </p:nvGraphicFramePr>
        <p:xfrm>
          <a:off x="1344102" y="719666"/>
          <a:ext cx="10626987" cy="5985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5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70DB4FF-F2D2-49F3-BA62-CC839B7C4EFE}"/>
              </a:ext>
            </a:extLst>
          </p:cNvPr>
          <p:cNvSpPr txBox="1">
            <a:spLocks/>
          </p:cNvSpPr>
          <p:nvPr/>
        </p:nvSpPr>
        <p:spPr>
          <a:xfrm>
            <a:off x="2303328" y="152930"/>
            <a:ext cx="9434944" cy="644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/>
                </a:solidFill>
              </a:rPr>
              <a:t>Примерная структура курса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FFA965B-6C08-4797-B3FD-75DE1EAE20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191980"/>
              </p:ext>
            </p:extLst>
          </p:nvPr>
        </p:nvGraphicFramePr>
        <p:xfrm>
          <a:off x="1236524" y="1115737"/>
          <a:ext cx="10583563" cy="5622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0303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70DB4FF-F2D2-49F3-BA62-CC839B7C4EFE}"/>
              </a:ext>
            </a:extLst>
          </p:cNvPr>
          <p:cNvSpPr txBox="1">
            <a:spLocks/>
          </p:cNvSpPr>
          <p:nvPr/>
        </p:nvSpPr>
        <p:spPr>
          <a:xfrm>
            <a:off x="2303328" y="152930"/>
            <a:ext cx="9434944" cy="644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/>
                </a:solidFill>
              </a:rPr>
              <a:t>Разработка обучающего курса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B3BBDB2-521E-4062-8D57-F31CEDE93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932542"/>
              </p:ext>
            </p:extLst>
          </p:nvPr>
        </p:nvGraphicFramePr>
        <p:xfrm>
          <a:off x="2055304" y="796956"/>
          <a:ext cx="8422548" cy="267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842">
                  <a:extLst>
                    <a:ext uri="{9D8B030D-6E8A-4147-A177-3AD203B41FA5}">
                      <a16:colId xmlns:a16="http://schemas.microsoft.com/office/drawing/2014/main" val="3206407476"/>
                    </a:ext>
                  </a:extLst>
                </a:gridCol>
                <a:gridCol w="7692706">
                  <a:extLst>
                    <a:ext uri="{9D8B030D-6E8A-4147-A177-3AD203B41FA5}">
                      <a16:colId xmlns:a16="http://schemas.microsoft.com/office/drawing/2014/main" val="325947161"/>
                    </a:ext>
                  </a:extLst>
                </a:gridCol>
              </a:tblGrid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№ п/п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485900" algn="l"/>
                        </a:tabLst>
                      </a:pPr>
                      <a:r>
                        <a:rPr lang="ru-RU" sz="1600" dirty="0">
                          <a:effectLst/>
                        </a:rPr>
                        <a:t>Примерные темы для курсов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5773336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Основы организации ухода за гражданами пожилого возраста и инвалидами в условиях стационарного учреждения социального обслуживания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2099648"/>
                  </a:ext>
                </a:extLst>
              </a:tr>
              <a:tr h="66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Обеспечение физиологических потребностей. Профилактика осложнений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8035205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3.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Обеспечение безопасной среды для граждан пожилого возраста и инвалидов в условиях стационарного учреждения социального обслуживания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2095154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4.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Технические средства реабилитации для граждан, нуждающихся в уходе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1643505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Оказание ситуационной помощи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830276"/>
                  </a:ext>
                </a:extLst>
              </a:tr>
              <a:tr h="7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6.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Охрана труда в учреждении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3667250"/>
                  </a:ext>
                </a:extLst>
              </a:tr>
              <a:tr h="80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Соблюдение требований комплексной безопасности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89764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AE0A3C8-46D1-42F8-8CF7-DAB0604438F2}"/>
              </a:ext>
            </a:extLst>
          </p:cNvPr>
          <p:cNvSpPr txBox="1"/>
          <p:nvPr/>
        </p:nvSpPr>
        <p:spPr>
          <a:xfrm>
            <a:off x="2303328" y="3912748"/>
            <a:ext cx="9236277" cy="2467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что обратить внимание (в том числе во время презентации):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кого ориентирован курс (категория работников)?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какой срок планируется обучение (за какой период сотрудники смогут пройти обучение)?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Актуальность, выбранных разделов.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 информации (опыт учреждения, официальные источники и т.д.).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Адекватный выбор элементов курса (корректность использования, перегруженность элементами).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Корректность составления тестов и практических заданий.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получения обратной связи.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24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97392" y="1187355"/>
            <a:ext cx="9434944" cy="132556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Подведем итоги</a:t>
            </a:r>
          </a:p>
        </p:txBody>
      </p:sp>
      <p:pic>
        <p:nvPicPr>
          <p:cNvPr id="1026" name="Picture 2" descr="C:\Users\ОИАР\Desktop\527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8280" y="1957142"/>
            <a:ext cx="8847020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52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EEC7A-F66F-4D41-A9E8-0A900C26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996" y="488488"/>
            <a:ext cx="9434944" cy="132556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Программа </a:t>
            </a:r>
            <a:r>
              <a:rPr lang="ru-RU" dirty="0" err="1">
                <a:solidFill>
                  <a:schemeClr val="tx2"/>
                </a:solidFill>
              </a:rPr>
              <a:t>стажировочной</a:t>
            </a:r>
            <a:r>
              <a:rPr lang="ru-RU" dirty="0">
                <a:solidFill>
                  <a:schemeClr val="tx2"/>
                </a:solidFill>
              </a:rPr>
              <a:t> площадки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B4BE01-6D11-43CE-BD3F-31231117DA4A}"/>
              </a:ext>
            </a:extLst>
          </p:cNvPr>
          <p:cNvSpPr/>
          <p:nvPr/>
        </p:nvSpPr>
        <p:spPr>
          <a:xfrm>
            <a:off x="1838321" y="2189069"/>
            <a:ext cx="3124204" cy="22654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D1EED6A-26DE-434A-80B2-A69B9AB1C2BA}"/>
              </a:ext>
            </a:extLst>
          </p:cNvPr>
          <p:cNvSpPr/>
          <p:nvPr/>
        </p:nvSpPr>
        <p:spPr>
          <a:xfrm>
            <a:off x="3028946" y="1781094"/>
            <a:ext cx="764417" cy="69540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915E6-24BA-413F-89D8-3E381BAB2A54}"/>
              </a:ext>
            </a:extLst>
          </p:cNvPr>
          <p:cNvSpPr txBox="1"/>
          <p:nvPr/>
        </p:nvSpPr>
        <p:spPr>
          <a:xfrm>
            <a:off x="3038472" y="1766424"/>
            <a:ext cx="764416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5136582" y="2187043"/>
            <a:ext cx="3380778" cy="22654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CB27D41-6825-40BB-AEB4-788E226F2B7E}"/>
              </a:ext>
            </a:extLst>
          </p:cNvPr>
          <p:cNvSpPr txBox="1">
            <a:spLocks/>
          </p:cNvSpPr>
          <p:nvPr/>
        </p:nvSpPr>
        <p:spPr>
          <a:xfrm>
            <a:off x="5136580" y="2625192"/>
            <a:ext cx="3380779" cy="18273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2100" b="1" dirty="0">
                <a:solidFill>
                  <a:schemeClr val="tx2"/>
                </a:solidFill>
              </a:rPr>
              <a:t>Механизм реализации технологии внутрикорпоративного обучения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E53ECE7-9487-4826-8F8C-71453D70E64B}"/>
              </a:ext>
            </a:extLst>
          </p:cNvPr>
          <p:cNvSpPr/>
          <p:nvPr/>
        </p:nvSpPr>
        <p:spPr>
          <a:xfrm>
            <a:off x="6382200" y="1786222"/>
            <a:ext cx="764417" cy="69540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8F09BA-5F98-4A99-ACA8-93052CA7EF27}"/>
              </a:ext>
            </a:extLst>
          </p:cNvPr>
          <p:cNvSpPr txBox="1"/>
          <p:nvPr/>
        </p:nvSpPr>
        <p:spPr>
          <a:xfrm>
            <a:off x="6391725" y="1796890"/>
            <a:ext cx="764416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59C6F7-C0C1-474E-B3E3-1D75BC08EA8D}"/>
              </a:ext>
            </a:extLst>
          </p:cNvPr>
          <p:cNvSpPr/>
          <p:nvPr/>
        </p:nvSpPr>
        <p:spPr>
          <a:xfrm>
            <a:off x="8736294" y="2189070"/>
            <a:ext cx="3227105" cy="226345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6F00E3D4-E4B0-498A-812B-B6766A21D9A6}"/>
              </a:ext>
            </a:extLst>
          </p:cNvPr>
          <p:cNvSpPr txBox="1">
            <a:spLocks/>
          </p:cNvSpPr>
          <p:nvPr/>
        </p:nvSpPr>
        <p:spPr>
          <a:xfrm>
            <a:off x="8736293" y="2646269"/>
            <a:ext cx="3189007" cy="18273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zh-CN" sz="2100" b="1" dirty="0">
                <a:solidFill>
                  <a:schemeClr val="tx2"/>
                </a:solidFill>
              </a:rPr>
              <a:t>Разработка и презентация  тематического курса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ED2B45A-19B3-46A1-A4FD-F753D869F9CF}"/>
              </a:ext>
            </a:extLst>
          </p:cNvPr>
          <p:cNvSpPr/>
          <p:nvPr/>
        </p:nvSpPr>
        <p:spPr>
          <a:xfrm>
            <a:off x="10003120" y="1809670"/>
            <a:ext cx="764417" cy="69540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5AFE35-4D41-4DA1-9462-3E7FE73706BE}"/>
              </a:ext>
            </a:extLst>
          </p:cNvPr>
          <p:cNvSpPr txBox="1"/>
          <p:nvPr/>
        </p:nvSpPr>
        <p:spPr>
          <a:xfrm>
            <a:off x="10012645" y="1827161"/>
            <a:ext cx="764416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32605F8-C140-44AD-BD08-45050690B4D3}"/>
              </a:ext>
            </a:extLst>
          </p:cNvPr>
          <p:cNvSpPr txBox="1">
            <a:spLocks/>
          </p:cNvSpPr>
          <p:nvPr/>
        </p:nvSpPr>
        <p:spPr>
          <a:xfrm>
            <a:off x="1854191" y="2646269"/>
            <a:ext cx="3060709" cy="18062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ru-RU" altLang="zh-CN" sz="2100" b="1" dirty="0">
                <a:solidFill>
                  <a:schemeClr val="tx2"/>
                </a:solidFill>
              </a:rPr>
              <a:t>Актуальность повышения квалификации, в том числе с применением электронной обучающей площадки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5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818" y="134224"/>
            <a:ext cx="9434944" cy="530184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Повышение квалификации – </a:t>
            </a:r>
            <a:r>
              <a:rPr lang="ru-RU" b="0" dirty="0">
                <a:solidFill>
                  <a:schemeClr val="tx2"/>
                </a:solidFill>
              </a:rPr>
              <a:t>это целенаправленный процесс приобретения новых знаний, умений и навыков, а также совершенствование имеющихся компетенций, необходимых для эффективного выполнения должностных обязанностей.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47C0A51-C96A-414B-B08D-B4566AAC6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4591943"/>
              </p:ext>
            </p:extLst>
          </p:nvPr>
        </p:nvGraphicFramePr>
        <p:xfrm>
          <a:off x="2032000" y="1325460"/>
          <a:ext cx="9806940" cy="4812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5DA30E0-F2BB-425A-B6B2-5CA14A6279B6}"/>
              </a:ext>
            </a:extLst>
          </p:cNvPr>
          <p:cNvSpPr txBox="1">
            <a:spLocks/>
          </p:cNvSpPr>
          <p:nvPr/>
        </p:nvSpPr>
        <p:spPr>
          <a:xfrm>
            <a:off x="2403996" y="488489"/>
            <a:ext cx="9434944" cy="644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/>
                </a:solidFill>
              </a:rPr>
              <a:t>Принципы обучения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243292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5DA30E0-F2BB-425A-B6B2-5CA14A6279B6}"/>
              </a:ext>
            </a:extLst>
          </p:cNvPr>
          <p:cNvSpPr txBox="1">
            <a:spLocks/>
          </p:cNvSpPr>
          <p:nvPr/>
        </p:nvSpPr>
        <p:spPr>
          <a:xfrm>
            <a:off x="2303328" y="152930"/>
            <a:ext cx="9434944" cy="644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/>
                </a:solidFill>
              </a:rPr>
              <a:t>Виды обучения персонала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857FF69-733C-413B-B073-0D82E247B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84086"/>
              </p:ext>
            </p:extLst>
          </p:nvPr>
        </p:nvGraphicFramePr>
        <p:xfrm>
          <a:off x="2424417" y="780180"/>
          <a:ext cx="9018166" cy="5643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5654">
                  <a:extLst>
                    <a:ext uri="{9D8B030D-6E8A-4147-A177-3AD203B41FA5}">
                      <a16:colId xmlns:a16="http://schemas.microsoft.com/office/drawing/2014/main" val="1597492893"/>
                    </a:ext>
                  </a:extLst>
                </a:gridCol>
                <a:gridCol w="5772512">
                  <a:extLst>
                    <a:ext uri="{9D8B030D-6E8A-4147-A177-3AD203B41FA5}">
                      <a16:colId xmlns:a16="http://schemas.microsoft.com/office/drawing/2014/main" val="908147302"/>
                    </a:ext>
                  </a:extLst>
                </a:gridCol>
              </a:tblGrid>
              <a:tr h="19084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Признак классификации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Виды обучения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4181031446"/>
                  </a:ext>
                </a:extLst>
              </a:tr>
              <a:tr h="190843">
                <a:tc rowSpan="3"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1. Целевая аудитория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Обучение вновь принятых сотрудников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1594254751"/>
                  </a:ext>
                </a:extLst>
              </a:tr>
              <a:tr h="19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Специалисты с опытом работы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2968105764"/>
                  </a:ext>
                </a:extLst>
              </a:tr>
              <a:tr h="19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Руководители с опытом работы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3488199538"/>
                  </a:ext>
                </a:extLst>
              </a:tr>
              <a:tr h="190843">
                <a:tc rowSpan="3"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2. Уровень возникновения потребностей в обучении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Обучение на ситуативном (индивидуальном уровне)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318266215"/>
                  </a:ext>
                </a:extLst>
              </a:tr>
              <a:tr h="19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Обучение на системном уровне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3452538915"/>
                  </a:ext>
                </a:extLst>
              </a:tr>
              <a:tr h="19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Обучение на стратегическом уровне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2626947252"/>
                  </a:ext>
                </a:extLst>
              </a:tr>
              <a:tr h="190843">
                <a:tc rowSpan="2"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3. Длительность обучения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Долгосрочное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1136402398"/>
                  </a:ext>
                </a:extLst>
              </a:tr>
              <a:tr h="19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Краткосрочное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3407579425"/>
                  </a:ext>
                </a:extLst>
              </a:tr>
              <a:tr h="190843">
                <a:tc rowSpan="2"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4. Место организации обучения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Обучение внутри корпорации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948684474"/>
                  </a:ext>
                </a:extLst>
              </a:tr>
              <a:tr h="19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Обучение вне корпорации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1862590186"/>
                  </a:ext>
                </a:extLst>
              </a:tr>
              <a:tr h="190843">
                <a:tc rowSpan="2"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5. Место проведения обучения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Обучение на рабочем месте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238495564"/>
                  </a:ext>
                </a:extLst>
              </a:tr>
              <a:tr h="19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Обучение вне рабочего места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1371612879"/>
                  </a:ext>
                </a:extLst>
              </a:tr>
              <a:tr h="190843">
                <a:tc rowSpan="2"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6. Режим обучения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С отрывом от работы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1167866388"/>
                  </a:ext>
                </a:extLst>
              </a:tr>
              <a:tr h="19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Без отрыва от работы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3855636145"/>
                  </a:ext>
                </a:extLst>
              </a:tr>
              <a:tr h="190843">
                <a:tc rowSpan="2"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7. Характер методов обучения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Традиционное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83902236"/>
                  </a:ext>
                </a:extLst>
              </a:tr>
              <a:tr h="19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Инновационное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1680683399"/>
                  </a:ext>
                </a:extLst>
              </a:tr>
              <a:tr h="190843">
                <a:tc rowSpan="5"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8. Форма (метод) проведения обучения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Обучение с применением лекций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3061567280"/>
                  </a:ext>
                </a:extLst>
              </a:tr>
              <a:tr h="19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Обучение с помощью семинаров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3265491334"/>
                  </a:ext>
                </a:extLst>
              </a:tr>
              <a:tr h="245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Обучение с помощью деловых и ролевых игр, тренингов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4003832931"/>
                  </a:ext>
                </a:extLst>
              </a:tr>
              <a:tr h="19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Обучение с помощью наставничества, инструктажа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118288851"/>
                  </a:ext>
                </a:extLst>
              </a:tr>
              <a:tr h="19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Обучение с помощью стажировки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2793873896"/>
                  </a:ext>
                </a:extLst>
              </a:tr>
              <a:tr h="190843">
                <a:tc rowSpan="2"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9. Количество участников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Групповое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1512847518"/>
                  </a:ext>
                </a:extLst>
              </a:tr>
              <a:tr h="19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Индивидуальное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1965206215"/>
                  </a:ext>
                </a:extLst>
              </a:tr>
              <a:tr h="190843">
                <a:tc rowSpan="2"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10. Цели корпорации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Обучение, служащее целям интеграции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4250631746"/>
                  </a:ext>
                </a:extLst>
              </a:tr>
              <a:tr h="19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Обучение, служащее целям адаптации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3400137547"/>
                  </a:ext>
                </a:extLst>
              </a:tr>
              <a:tr h="190843">
                <a:tc rowSpan="3"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11. Назначение обучения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Поддерживающее (Традиционное)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4115070606"/>
                  </a:ext>
                </a:extLst>
              </a:tr>
              <a:tr h="190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</a:rPr>
                        <a:t>Кризисное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3883037471"/>
                  </a:ext>
                </a:extLst>
              </a:tr>
              <a:tr h="245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00000"/>
                        </a:lnSpc>
                      </a:pPr>
                      <a:r>
                        <a:rPr lang="ru-RU" sz="1200" dirty="0">
                          <a:effectLst/>
                        </a:rPr>
                        <a:t>Опережающее (интегрированное, совмещенное с организационным развитием)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935" marR="2935" marT="0" marB="0" anchor="b"/>
                </a:tc>
                <a:extLst>
                  <a:ext uri="{0D108BD9-81ED-4DB2-BD59-A6C34878D82A}">
                    <a16:rowId xmlns:a16="http://schemas.microsoft.com/office/drawing/2014/main" val="1841548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674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5DA30E0-F2BB-425A-B6B2-5CA14A6279B6}"/>
              </a:ext>
            </a:extLst>
          </p:cNvPr>
          <p:cNvSpPr txBox="1">
            <a:spLocks/>
          </p:cNvSpPr>
          <p:nvPr/>
        </p:nvSpPr>
        <p:spPr>
          <a:xfrm>
            <a:off x="1462481" y="0"/>
            <a:ext cx="10729519" cy="1174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chemeClr val="tx2"/>
                </a:solidFill>
              </a:rPr>
              <a:t>Технология  внутрикорпоративного обучения сотрудников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chemeClr val="tx2"/>
                </a:solidFill>
              </a:rPr>
              <a:t>на электронной площадке «</a:t>
            </a:r>
            <a:r>
              <a:rPr lang="ru-RU" sz="3200" dirty="0" err="1">
                <a:solidFill>
                  <a:schemeClr val="tx2"/>
                </a:solidFill>
              </a:rPr>
              <a:t>ПРО.Обучение</a:t>
            </a:r>
            <a:r>
              <a:rPr lang="ru-RU" sz="3200" dirty="0">
                <a:solidFill>
                  <a:schemeClr val="tx2"/>
                </a:solidFill>
              </a:rPr>
              <a:t>»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8E5817D-617B-47D8-82BF-4D163735EE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1521353"/>
              </p:ext>
            </p:extLst>
          </p:nvPr>
        </p:nvGraphicFramePr>
        <p:xfrm>
          <a:off x="2374084" y="1325461"/>
          <a:ext cx="9647340" cy="541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460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AE78EC-43DE-49D2-9ED3-8B608CD61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027" y="1222056"/>
            <a:ext cx="8558498" cy="544016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70DB4FF-F2D2-49F3-BA62-CC839B7C4EFE}"/>
              </a:ext>
            </a:extLst>
          </p:cNvPr>
          <p:cNvSpPr txBox="1">
            <a:spLocks/>
          </p:cNvSpPr>
          <p:nvPr/>
        </p:nvSpPr>
        <p:spPr>
          <a:xfrm>
            <a:off x="2303328" y="152930"/>
            <a:ext cx="9434944" cy="644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/>
                </a:solidFill>
              </a:rPr>
              <a:t>Этапы реализации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415586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70DB4FF-F2D2-49F3-BA62-CC839B7C4EFE}"/>
              </a:ext>
            </a:extLst>
          </p:cNvPr>
          <p:cNvSpPr txBox="1">
            <a:spLocks/>
          </p:cNvSpPr>
          <p:nvPr/>
        </p:nvSpPr>
        <p:spPr>
          <a:xfrm>
            <a:off x="2303328" y="152930"/>
            <a:ext cx="9434944" cy="644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/>
                </a:solidFill>
              </a:rPr>
              <a:t>План мероприятий </a:t>
            </a:r>
          </a:p>
        </p:txBody>
      </p:sp>
      <p:sp>
        <p:nvSpPr>
          <p:cNvPr id="5" name="Rectangle 104">
            <a:extLst>
              <a:ext uri="{FF2B5EF4-FFF2-40B4-BE49-F238E27FC236}">
                <a16:creationId xmlns:a16="http://schemas.microsoft.com/office/drawing/2014/main" id="{DC9F3E36-8003-4F54-BC97-44C47694B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333" y="1000643"/>
            <a:ext cx="8424936" cy="48567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Организационный этап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разработка необходимой документации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размещение платформы на  </a:t>
            </a:r>
            <a:r>
              <a:rPr lang="ru-RU" sz="1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хостинге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разработка и утверждение тематических курсов   </a:t>
            </a:r>
          </a:p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размещение утвержденных курсов на электронной площадке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проведение технической учебы по знакомству с площадкой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формирование списка сотрудников, планируемых к зачислению</a:t>
            </a: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на обучающие курсы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и выдача индивидуальных средств аутентификации, </a:t>
            </a: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зачисленным на курс</a:t>
            </a:r>
          </a:p>
          <a:p>
            <a:pPr>
              <a:lnSpc>
                <a:spcPct val="120000"/>
              </a:lnSpc>
            </a:pP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Практический этап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прохождение обучающих мероприятий на электронной площадке</a:t>
            </a:r>
          </a:p>
          <a:p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индивидуальное сопровождение сотрудников в ходе прохождения обучения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прохождение итоговых тестирований на электронной площадке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Аналитический этап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подведение итогов реализации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подготовка и размещение информации о ходе реализации технологии на официальном сайте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15BB34B-5025-491E-BB30-B6CDA8408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5620" t="19242" r="33126" b="16751"/>
          <a:stretch>
            <a:fillRect/>
          </a:stretch>
        </p:blipFill>
        <p:spPr bwMode="auto">
          <a:xfrm>
            <a:off x="8236982" y="152930"/>
            <a:ext cx="3501290" cy="420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762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70DB4FF-F2D2-49F3-BA62-CC839B7C4EFE}"/>
              </a:ext>
            </a:extLst>
          </p:cNvPr>
          <p:cNvSpPr txBox="1">
            <a:spLocks/>
          </p:cNvSpPr>
          <p:nvPr/>
        </p:nvSpPr>
        <p:spPr>
          <a:xfrm>
            <a:off x="2303328" y="152930"/>
            <a:ext cx="9434944" cy="644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2"/>
                </a:solidFill>
              </a:rPr>
              <a:t>Инструкция по установке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1EAF720-FD3C-47B7-812A-AFF4832A0A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828047"/>
              </p:ext>
            </p:extLst>
          </p:nvPr>
        </p:nvGraphicFramePr>
        <p:xfrm>
          <a:off x="2032000" y="719666"/>
          <a:ext cx="97062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288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1065</Words>
  <Application>Microsoft Office PowerPoint</Application>
  <PresentationFormat>Широкоэкранный</PresentationFormat>
  <Paragraphs>179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Стажировочная площадка «Центр компетенций сотрудников  стационарных социальных учреждений общего типа» </vt:lpstr>
      <vt:lpstr>Программа стажировочной площадки</vt:lpstr>
      <vt:lpstr>Повышение квалификации – это целенаправленный процесс приобретения новых знаний, умений и навыков, а также совершенствование имеющихся компетенций, необходимых для эффективного выполнения должностных обязанностей.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Подведем итоги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ОИАР</cp:lastModifiedBy>
  <cp:revision>36</cp:revision>
  <dcterms:created xsi:type="dcterms:W3CDTF">2021-08-17T12:08:22Z</dcterms:created>
  <dcterms:modified xsi:type="dcterms:W3CDTF">2025-09-19T11:21:17Z</dcterms:modified>
</cp:coreProperties>
</file>