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4" r:id="rId5"/>
    <p:sldId id="275" r:id="rId6"/>
    <p:sldId id="277" r:id="rId7"/>
    <p:sldId id="278" r:id="rId8"/>
    <p:sldId id="279" r:id="rId9"/>
    <p:sldId id="273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0" autoAdjust="0"/>
    <p:restoredTop sz="94660"/>
  </p:normalViewPr>
  <p:slideViewPr>
    <p:cSldViewPr snapToGrid="0">
      <p:cViewPr>
        <p:scale>
          <a:sx n="100" d="100"/>
          <a:sy n="100" d="100"/>
        </p:scale>
        <p:origin x="-900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B0F94-7E0B-4851-A0B0-97DCABD61594}" type="doc">
      <dgm:prSet loTypeId="urn:microsoft.com/office/officeart/2005/8/layout/pList2" loCatId="list" qsTypeId="urn:microsoft.com/office/officeart/2005/8/quickstyle/simple1" qsCatId="simple" csTypeId="urn:microsoft.com/office/officeart/2005/8/colors/accent1_5" csCatId="accent1" phldr="1"/>
      <dgm:spPr/>
    </dgm:pt>
    <dgm:pt modelId="{7AF70A65-74C3-4FCD-B88F-261E6B634576}">
      <dgm:prSet phldrT="[Текст]" custT="1"/>
      <dgm:spPr/>
      <dgm:t>
        <a:bodyPr/>
        <a:lstStyle/>
        <a:p>
          <a:r>
            <a:rPr lang="ru-RU" sz="2800" dirty="0" smtClean="0"/>
            <a:t>Профессиональное выгорание</a:t>
          </a:r>
          <a:endParaRPr lang="ru-RU" sz="2800" dirty="0"/>
        </a:p>
      </dgm:t>
    </dgm:pt>
    <dgm:pt modelId="{C12A2BFA-ABE3-435E-9570-6C3B540A78D3}" type="parTrans" cxnId="{603C2E00-324F-4E6B-9231-C225489D4DCF}">
      <dgm:prSet/>
      <dgm:spPr/>
      <dgm:t>
        <a:bodyPr/>
        <a:lstStyle/>
        <a:p>
          <a:endParaRPr lang="ru-RU"/>
        </a:p>
      </dgm:t>
    </dgm:pt>
    <dgm:pt modelId="{7A8EB381-D502-4556-85FF-A952C171483E}" type="sibTrans" cxnId="{603C2E00-324F-4E6B-9231-C225489D4DCF}">
      <dgm:prSet/>
      <dgm:spPr/>
      <dgm:t>
        <a:bodyPr/>
        <a:lstStyle/>
        <a:p>
          <a:endParaRPr lang="ru-RU"/>
        </a:p>
      </dgm:t>
    </dgm:pt>
    <dgm:pt modelId="{B88778C2-13BE-4432-97D4-175B65D59829}">
      <dgm:prSet phldrT="[Текст]" custT="1"/>
      <dgm:spPr/>
      <dgm:t>
        <a:bodyPr/>
        <a:lstStyle/>
        <a:p>
          <a:r>
            <a:rPr lang="ru-RU" sz="2800" dirty="0" smtClean="0"/>
            <a:t>Эмоциональное выгорание</a:t>
          </a:r>
          <a:endParaRPr lang="ru-RU" sz="2800" dirty="0"/>
        </a:p>
      </dgm:t>
    </dgm:pt>
    <dgm:pt modelId="{7EDB2D07-AEDF-45AC-9852-6ECC3CBD1833}" type="parTrans" cxnId="{F96FA639-D4ED-4C26-84C8-4BD9FAF869E0}">
      <dgm:prSet/>
      <dgm:spPr/>
      <dgm:t>
        <a:bodyPr/>
        <a:lstStyle/>
        <a:p>
          <a:endParaRPr lang="ru-RU"/>
        </a:p>
      </dgm:t>
    </dgm:pt>
    <dgm:pt modelId="{1C175F2A-AFE5-4BBB-9576-86FC44A9E608}" type="sibTrans" cxnId="{F96FA639-D4ED-4C26-84C8-4BD9FAF869E0}">
      <dgm:prSet/>
      <dgm:spPr/>
      <dgm:t>
        <a:bodyPr/>
        <a:lstStyle/>
        <a:p>
          <a:endParaRPr lang="ru-RU"/>
        </a:p>
      </dgm:t>
    </dgm:pt>
    <dgm:pt modelId="{68CA97C1-2BF5-4B2B-8FCA-FAC6A6DB5481}">
      <dgm:prSet phldrT="[Текст]" custT="1"/>
      <dgm:spPr/>
      <dgm:t>
        <a:bodyPr/>
        <a:lstStyle/>
        <a:p>
          <a:r>
            <a:rPr lang="ru-RU" sz="2800" dirty="0" smtClean="0"/>
            <a:t>Социальное выгорание </a:t>
          </a:r>
          <a:endParaRPr lang="ru-RU" sz="2800" dirty="0"/>
        </a:p>
      </dgm:t>
    </dgm:pt>
    <dgm:pt modelId="{A7F398E4-7F7F-4215-8075-B58A3E88B1A9}" type="parTrans" cxnId="{AF96DA24-BB2A-4E74-BD2E-EBB0916251E5}">
      <dgm:prSet/>
      <dgm:spPr/>
      <dgm:t>
        <a:bodyPr/>
        <a:lstStyle/>
        <a:p>
          <a:endParaRPr lang="ru-RU"/>
        </a:p>
      </dgm:t>
    </dgm:pt>
    <dgm:pt modelId="{4ED7E80C-B389-449C-9AAE-B06C3D8BB1C4}" type="sibTrans" cxnId="{AF96DA24-BB2A-4E74-BD2E-EBB0916251E5}">
      <dgm:prSet/>
      <dgm:spPr/>
      <dgm:t>
        <a:bodyPr/>
        <a:lstStyle/>
        <a:p>
          <a:endParaRPr lang="ru-RU"/>
        </a:p>
      </dgm:t>
    </dgm:pt>
    <dgm:pt modelId="{7CDC0269-AA35-4939-BE68-7FC45A42EA01}" type="pres">
      <dgm:prSet presAssocID="{CB2B0F94-7E0B-4851-A0B0-97DCABD61594}" presName="Name0" presStyleCnt="0">
        <dgm:presLayoutVars>
          <dgm:dir/>
          <dgm:resizeHandles val="exact"/>
        </dgm:presLayoutVars>
      </dgm:prSet>
      <dgm:spPr/>
    </dgm:pt>
    <dgm:pt modelId="{66A3EB7E-2B8B-4492-ACFB-DDC62BF18772}" type="pres">
      <dgm:prSet presAssocID="{CB2B0F94-7E0B-4851-A0B0-97DCABD61594}" presName="bkgdShp" presStyleLbl="alignAccFollowNode1" presStyleIdx="0" presStyleCnt="1"/>
      <dgm:spPr/>
    </dgm:pt>
    <dgm:pt modelId="{591EB230-E23E-470B-8CF7-A2A5986847A9}" type="pres">
      <dgm:prSet presAssocID="{CB2B0F94-7E0B-4851-A0B0-97DCABD61594}" presName="linComp" presStyleCnt="0"/>
      <dgm:spPr/>
    </dgm:pt>
    <dgm:pt modelId="{B7458486-27F3-4965-A437-EADB36CF3461}" type="pres">
      <dgm:prSet presAssocID="{7AF70A65-74C3-4FCD-B88F-261E6B634576}" presName="compNode" presStyleCnt="0"/>
      <dgm:spPr/>
    </dgm:pt>
    <dgm:pt modelId="{BE941CDD-769E-4EAA-8D89-888E6586EC1E}" type="pres">
      <dgm:prSet presAssocID="{7AF70A65-74C3-4FCD-B88F-261E6B634576}" presName="node" presStyleLbl="node1" presStyleIdx="0" presStyleCnt="3" custScaleX="1976043" custScaleY="32562" custLinFactNeighborX="16840" custLinFactNeighborY="-3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4B00A-7A73-4D18-BF8A-4DDC47674D2B}" type="pres">
      <dgm:prSet presAssocID="{7AF70A65-74C3-4FCD-B88F-261E6B634576}" presName="invisiNode" presStyleLbl="node1" presStyleIdx="0" presStyleCnt="3"/>
      <dgm:spPr/>
    </dgm:pt>
    <dgm:pt modelId="{2446D411-4A74-45AD-8853-DD9660C087BC}" type="pres">
      <dgm:prSet presAssocID="{7AF70A65-74C3-4FCD-B88F-261E6B634576}" presName="imagNode" presStyleLbl="fgImgPlace1" presStyleIdx="0" presStyleCnt="3" custScaleX="2000000" custScaleY="118375" custLinFactNeighborX="304" custLinFactNeighborY="-13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AF6E04-94C3-4600-9B1B-C30E9E1A67C6}" type="pres">
      <dgm:prSet presAssocID="{7A8EB381-D502-4556-85FF-A952C17148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E4857D-8546-4FB0-BAD5-0125D66A38B5}" type="pres">
      <dgm:prSet presAssocID="{B88778C2-13BE-4432-97D4-175B65D59829}" presName="compNode" presStyleCnt="0"/>
      <dgm:spPr/>
    </dgm:pt>
    <dgm:pt modelId="{EC526E08-6790-4D0A-8A1D-2A9BF4434542}" type="pres">
      <dgm:prSet presAssocID="{B88778C2-13BE-4432-97D4-175B65D59829}" presName="node" presStyleLbl="node1" presStyleIdx="1" presStyleCnt="3" custScaleX="1976043" custScaleY="32562" custLinFactNeighborX="16840" custLinFactNeighborY="-3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78352-3ACC-4297-A4AD-816ACC02EE5C}" type="pres">
      <dgm:prSet presAssocID="{B88778C2-13BE-4432-97D4-175B65D59829}" presName="invisiNode" presStyleLbl="node1" presStyleIdx="1" presStyleCnt="3"/>
      <dgm:spPr/>
    </dgm:pt>
    <dgm:pt modelId="{40F1F1C7-C01E-4D23-93A9-A32CA99069B2}" type="pres">
      <dgm:prSet presAssocID="{B88778C2-13BE-4432-97D4-175B65D59829}" presName="imagNode" presStyleLbl="fgImgPlace1" presStyleIdx="1" presStyleCnt="3" custScaleX="2000000" custScaleY="118375" custLinFactNeighborX="304" custLinFactNeighborY="-13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607C0C-EEE3-4FE4-A52A-C0A6DE6BAE8A}" type="pres">
      <dgm:prSet presAssocID="{1C175F2A-AFE5-4BBB-9576-86FC44A9E60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644D183-5223-4BB6-8C0D-5D8E0D1035A7}" type="pres">
      <dgm:prSet presAssocID="{68CA97C1-2BF5-4B2B-8FCA-FAC6A6DB5481}" presName="compNode" presStyleCnt="0"/>
      <dgm:spPr/>
    </dgm:pt>
    <dgm:pt modelId="{2757EB2E-9C6A-40EA-AF8E-9DBECCF394B0}" type="pres">
      <dgm:prSet presAssocID="{68CA97C1-2BF5-4B2B-8FCA-FAC6A6DB5481}" presName="node" presStyleLbl="node1" presStyleIdx="2" presStyleCnt="3" custScaleX="1976043" custScaleY="32562" custLinFactNeighborX="16840" custLinFactNeighborY="-38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ADC4C-C09C-4E6F-9A6A-B09B3B86907A}" type="pres">
      <dgm:prSet presAssocID="{68CA97C1-2BF5-4B2B-8FCA-FAC6A6DB5481}" presName="invisiNode" presStyleLbl="node1" presStyleIdx="2" presStyleCnt="3"/>
      <dgm:spPr/>
    </dgm:pt>
    <dgm:pt modelId="{1A190420-CFE5-4756-BA9B-91DE8AAA9341}" type="pres">
      <dgm:prSet presAssocID="{68CA97C1-2BF5-4B2B-8FCA-FAC6A6DB5481}" presName="imagNode" presStyleLbl="fgImgPlace1" presStyleIdx="2" presStyleCnt="3" custScaleX="2000000" custScaleY="1183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86E551-8759-4B86-A11A-83EFAA50DC67}" type="presOf" srcId="{1C175F2A-AFE5-4BBB-9576-86FC44A9E608}" destId="{85607C0C-EEE3-4FE4-A52A-C0A6DE6BAE8A}" srcOrd="0" destOrd="0" presId="urn:microsoft.com/office/officeart/2005/8/layout/pList2"/>
    <dgm:cxn modelId="{E936F74A-E3EF-4358-A943-A3C75F245646}" type="presOf" srcId="{7AF70A65-74C3-4FCD-B88F-261E6B634576}" destId="{BE941CDD-769E-4EAA-8D89-888E6586EC1E}" srcOrd="0" destOrd="0" presId="urn:microsoft.com/office/officeart/2005/8/layout/pList2"/>
    <dgm:cxn modelId="{AF96DA24-BB2A-4E74-BD2E-EBB0916251E5}" srcId="{CB2B0F94-7E0B-4851-A0B0-97DCABD61594}" destId="{68CA97C1-2BF5-4B2B-8FCA-FAC6A6DB5481}" srcOrd="2" destOrd="0" parTransId="{A7F398E4-7F7F-4215-8075-B58A3E88B1A9}" sibTransId="{4ED7E80C-B389-449C-9AAE-B06C3D8BB1C4}"/>
    <dgm:cxn modelId="{A104622A-30D4-420F-B201-D2ADE0B02229}" type="presOf" srcId="{CB2B0F94-7E0B-4851-A0B0-97DCABD61594}" destId="{7CDC0269-AA35-4939-BE68-7FC45A42EA01}" srcOrd="0" destOrd="0" presId="urn:microsoft.com/office/officeart/2005/8/layout/pList2"/>
    <dgm:cxn modelId="{603C2E00-324F-4E6B-9231-C225489D4DCF}" srcId="{CB2B0F94-7E0B-4851-A0B0-97DCABD61594}" destId="{7AF70A65-74C3-4FCD-B88F-261E6B634576}" srcOrd="0" destOrd="0" parTransId="{C12A2BFA-ABE3-435E-9570-6C3B540A78D3}" sibTransId="{7A8EB381-D502-4556-85FF-A952C171483E}"/>
    <dgm:cxn modelId="{97C41E64-66D0-4AAD-8C9D-97BC85B73F9F}" type="presOf" srcId="{68CA97C1-2BF5-4B2B-8FCA-FAC6A6DB5481}" destId="{2757EB2E-9C6A-40EA-AF8E-9DBECCF394B0}" srcOrd="0" destOrd="0" presId="urn:microsoft.com/office/officeart/2005/8/layout/pList2"/>
    <dgm:cxn modelId="{E95FCD9E-98AA-4713-BB5A-2E3C25718344}" type="presOf" srcId="{7A8EB381-D502-4556-85FF-A952C171483E}" destId="{4CAF6E04-94C3-4600-9B1B-C30E9E1A67C6}" srcOrd="0" destOrd="0" presId="urn:microsoft.com/office/officeart/2005/8/layout/pList2"/>
    <dgm:cxn modelId="{DECC4C5F-82B7-4607-8EEA-691F292F2618}" type="presOf" srcId="{B88778C2-13BE-4432-97D4-175B65D59829}" destId="{EC526E08-6790-4D0A-8A1D-2A9BF4434542}" srcOrd="0" destOrd="0" presId="urn:microsoft.com/office/officeart/2005/8/layout/pList2"/>
    <dgm:cxn modelId="{F96FA639-D4ED-4C26-84C8-4BD9FAF869E0}" srcId="{CB2B0F94-7E0B-4851-A0B0-97DCABD61594}" destId="{B88778C2-13BE-4432-97D4-175B65D59829}" srcOrd="1" destOrd="0" parTransId="{7EDB2D07-AEDF-45AC-9852-6ECC3CBD1833}" sibTransId="{1C175F2A-AFE5-4BBB-9576-86FC44A9E608}"/>
    <dgm:cxn modelId="{D0CF3DD7-C1B9-49F5-85E3-2E82EFDBE229}" type="presParOf" srcId="{7CDC0269-AA35-4939-BE68-7FC45A42EA01}" destId="{66A3EB7E-2B8B-4492-ACFB-DDC62BF18772}" srcOrd="0" destOrd="0" presId="urn:microsoft.com/office/officeart/2005/8/layout/pList2"/>
    <dgm:cxn modelId="{59754577-79A6-455E-AD91-7050271ECDF6}" type="presParOf" srcId="{7CDC0269-AA35-4939-BE68-7FC45A42EA01}" destId="{591EB230-E23E-470B-8CF7-A2A5986847A9}" srcOrd="1" destOrd="0" presId="urn:microsoft.com/office/officeart/2005/8/layout/pList2"/>
    <dgm:cxn modelId="{AA182296-2D8D-476A-90A0-F02FE3BB6AE0}" type="presParOf" srcId="{591EB230-E23E-470B-8CF7-A2A5986847A9}" destId="{B7458486-27F3-4965-A437-EADB36CF3461}" srcOrd="0" destOrd="0" presId="urn:microsoft.com/office/officeart/2005/8/layout/pList2"/>
    <dgm:cxn modelId="{06B37BE9-61DC-43CF-94AC-C985E4BD68A8}" type="presParOf" srcId="{B7458486-27F3-4965-A437-EADB36CF3461}" destId="{BE941CDD-769E-4EAA-8D89-888E6586EC1E}" srcOrd="0" destOrd="0" presId="urn:microsoft.com/office/officeart/2005/8/layout/pList2"/>
    <dgm:cxn modelId="{67FC9740-49C1-4CC0-A2C5-5F9E746547F5}" type="presParOf" srcId="{B7458486-27F3-4965-A437-EADB36CF3461}" destId="{EDE4B00A-7A73-4D18-BF8A-4DDC47674D2B}" srcOrd="1" destOrd="0" presId="urn:microsoft.com/office/officeart/2005/8/layout/pList2"/>
    <dgm:cxn modelId="{7FA82372-5CEE-4D9C-BC46-05CB7F46A85B}" type="presParOf" srcId="{B7458486-27F3-4965-A437-EADB36CF3461}" destId="{2446D411-4A74-45AD-8853-DD9660C087BC}" srcOrd="2" destOrd="0" presId="urn:microsoft.com/office/officeart/2005/8/layout/pList2"/>
    <dgm:cxn modelId="{25734F12-615F-48AC-AB83-5F2EDE4C6B28}" type="presParOf" srcId="{591EB230-E23E-470B-8CF7-A2A5986847A9}" destId="{4CAF6E04-94C3-4600-9B1B-C30E9E1A67C6}" srcOrd="1" destOrd="0" presId="urn:microsoft.com/office/officeart/2005/8/layout/pList2"/>
    <dgm:cxn modelId="{1A89F69F-72D2-4BF1-9350-75152FDCAA53}" type="presParOf" srcId="{591EB230-E23E-470B-8CF7-A2A5986847A9}" destId="{CDE4857D-8546-4FB0-BAD5-0125D66A38B5}" srcOrd="2" destOrd="0" presId="urn:microsoft.com/office/officeart/2005/8/layout/pList2"/>
    <dgm:cxn modelId="{C8543816-D0D1-4102-8DF6-357DBCD04C5D}" type="presParOf" srcId="{CDE4857D-8546-4FB0-BAD5-0125D66A38B5}" destId="{EC526E08-6790-4D0A-8A1D-2A9BF4434542}" srcOrd="0" destOrd="0" presId="urn:microsoft.com/office/officeart/2005/8/layout/pList2"/>
    <dgm:cxn modelId="{0D445F3A-690B-43BA-9072-121706312D07}" type="presParOf" srcId="{CDE4857D-8546-4FB0-BAD5-0125D66A38B5}" destId="{A4F78352-3ACC-4297-A4AD-816ACC02EE5C}" srcOrd="1" destOrd="0" presId="urn:microsoft.com/office/officeart/2005/8/layout/pList2"/>
    <dgm:cxn modelId="{FBA8DFA9-32E2-4D6B-AF7D-1E6C91E9B184}" type="presParOf" srcId="{CDE4857D-8546-4FB0-BAD5-0125D66A38B5}" destId="{40F1F1C7-C01E-4D23-93A9-A32CA99069B2}" srcOrd="2" destOrd="0" presId="urn:microsoft.com/office/officeart/2005/8/layout/pList2"/>
    <dgm:cxn modelId="{7B0EDF9A-AFF3-41F1-8E5A-30CB374B3AEF}" type="presParOf" srcId="{591EB230-E23E-470B-8CF7-A2A5986847A9}" destId="{85607C0C-EEE3-4FE4-A52A-C0A6DE6BAE8A}" srcOrd="3" destOrd="0" presId="urn:microsoft.com/office/officeart/2005/8/layout/pList2"/>
    <dgm:cxn modelId="{F00D245F-90F2-4116-B6AD-AFF5CABF0627}" type="presParOf" srcId="{591EB230-E23E-470B-8CF7-A2A5986847A9}" destId="{C644D183-5223-4BB6-8C0D-5D8E0D1035A7}" srcOrd="4" destOrd="0" presId="urn:microsoft.com/office/officeart/2005/8/layout/pList2"/>
    <dgm:cxn modelId="{9D4C33E3-0E64-4DF3-84DA-6B1CF0C1F23C}" type="presParOf" srcId="{C644D183-5223-4BB6-8C0D-5D8E0D1035A7}" destId="{2757EB2E-9C6A-40EA-AF8E-9DBECCF394B0}" srcOrd="0" destOrd="0" presId="urn:microsoft.com/office/officeart/2005/8/layout/pList2"/>
    <dgm:cxn modelId="{11ADDC38-5B9D-41FF-846E-2EEC28608238}" type="presParOf" srcId="{C644D183-5223-4BB6-8C0D-5D8E0D1035A7}" destId="{18AADC4C-C09C-4E6F-9A6A-B09B3B86907A}" srcOrd="1" destOrd="0" presId="urn:microsoft.com/office/officeart/2005/8/layout/pList2"/>
    <dgm:cxn modelId="{B01B49C9-DE4F-452D-BB8E-3FD10BD539D5}" type="presParOf" srcId="{C644D183-5223-4BB6-8C0D-5D8E0D1035A7}" destId="{1A190420-CFE5-4756-BA9B-91DE8AAA93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B0F94-7E0B-4851-A0B0-97DCABD615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7AF70A65-74C3-4FCD-B88F-261E6B634576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400" b="1" i="0" dirty="0" smtClean="0"/>
            <a:t>ФАЗА НАПРЯЖЕНИЯ</a:t>
          </a:r>
          <a:r>
            <a:rPr lang="ru-RU" sz="2400" b="0" i="0" dirty="0" smtClean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2400" b="0" i="0" dirty="0" smtClean="0"/>
            <a:t>Предвестник развития и запускающий механизм формирования синдрома профессионального выгорания. Тревожное напряжение включает такие симптомы, как переживание психотравмирующих обстоятельств, неудовлетворённость собой, чувство безысходности, тревога и депрессия.</a:t>
          </a:r>
          <a:endParaRPr lang="ru-RU" sz="2400" dirty="0"/>
        </a:p>
      </dgm:t>
    </dgm:pt>
    <dgm:pt modelId="{C12A2BFA-ABE3-435E-9570-6C3B540A78D3}" type="parTrans" cxnId="{603C2E00-324F-4E6B-9231-C225489D4D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7A8EB381-D502-4556-85FF-A952C171483E}" type="sibTrans" cxnId="{603C2E00-324F-4E6B-9231-C225489D4D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B88778C2-13BE-4432-97D4-175B65D59829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400" b="1" i="0" dirty="0" smtClean="0"/>
            <a:t>ФАЗА РЕЗИСТЕНТНОСТИ</a:t>
          </a:r>
          <a:endParaRPr lang="ru-RU" sz="2400" b="0" i="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2400" b="0" i="0" dirty="0" smtClean="0"/>
            <a:t>Условная фаза, в которой человек стремится избегать действия эмоциональных факторов с помощью ограничения эмоционального реагирования.</a:t>
          </a:r>
          <a:endParaRPr lang="ru-RU" sz="2400" dirty="0"/>
        </a:p>
      </dgm:t>
    </dgm:pt>
    <dgm:pt modelId="{7EDB2D07-AEDF-45AC-9852-6ECC3CBD1833}" type="parTrans" cxnId="{F96FA639-D4ED-4C26-84C8-4BD9FAF869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1C175F2A-AFE5-4BBB-9576-86FC44A9E608}" type="sibTrans" cxnId="{F96FA639-D4ED-4C26-84C8-4BD9FAF869E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68CA97C1-2BF5-4B2B-8FCA-FAC6A6DB5481}">
      <dgm:prSet phldrT="[Текст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2400" b="1" i="0" dirty="0" smtClean="0"/>
            <a:t>ФАЗА ИСТОЩЕНИЯ</a:t>
          </a:r>
          <a:endParaRPr lang="ru-RU" sz="2400" b="0" i="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2400" b="0" i="0" dirty="0" smtClean="0"/>
            <a:t>Характеризуется падением общего энергетического тонуса и ослаблением нервной системы. Проявляется в виде эмоционального дефицита, эмоциональной отстранённости, личностной отстранённости (деперсонализации), психосоматических и вегетативных проявлений. </a:t>
          </a:r>
          <a:endParaRPr lang="ru-RU" sz="2400" dirty="0"/>
        </a:p>
      </dgm:t>
    </dgm:pt>
    <dgm:pt modelId="{A7F398E4-7F7F-4215-8075-B58A3E88B1A9}" type="parTrans" cxnId="{AF96DA24-BB2A-4E74-BD2E-EBB0916251E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4ED7E80C-B389-449C-9AAE-B06C3D8BB1C4}" type="sibTrans" cxnId="{AF96DA24-BB2A-4E74-BD2E-EBB0916251E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2800"/>
        </a:p>
      </dgm:t>
    </dgm:pt>
    <dgm:pt modelId="{C60DA6F4-EA94-4BE5-B7CA-1DC2B92CA203}" type="pres">
      <dgm:prSet presAssocID="{CB2B0F94-7E0B-4851-A0B0-97DCABD61594}" presName="Name0" presStyleCnt="0">
        <dgm:presLayoutVars>
          <dgm:dir/>
          <dgm:animLvl val="lvl"/>
          <dgm:resizeHandles val="exact"/>
        </dgm:presLayoutVars>
      </dgm:prSet>
      <dgm:spPr/>
    </dgm:pt>
    <dgm:pt modelId="{D032D116-B7D3-4F09-BEB5-4B776238C3C0}" type="pres">
      <dgm:prSet presAssocID="{68CA97C1-2BF5-4B2B-8FCA-FAC6A6DB5481}" presName="boxAndChildren" presStyleCnt="0"/>
      <dgm:spPr/>
    </dgm:pt>
    <dgm:pt modelId="{09BE13BC-8975-4DFC-9604-ECE009ED724D}" type="pres">
      <dgm:prSet presAssocID="{68CA97C1-2BF5-4B2B-8FCA-FAC6A6DB5481}" presName="parentTextBox" presStyleLbl="node1" presStyleIdx="0" presStyleCnt="3" custScaleY="153123"/>
      <dgm:spPr/>
      <dgm:t>
        <a:bodyPr/>
        <a:lstStyle/>
        <a:p>
          <a:endParaRPr lang="ru-RU"/>
        </a:p>
      </dgm:t>
    </dgm:pt>
    <dgm:pt modelId="{08D3DA4A-ADDF-46AE-BA52-C690E11CC4DE}" type="pres">
      <dgm:prSet presAssocID="{1C175F2A-AFE5-4BBB-9576-86FC44A9E608}" presName="sp" presStyleCnt="0"/>
      <dgm:spPr/>
    </dgm:pt>
    <dgm:pt modelId="{EB10A64E-2938-426B-92F8-C3507A46DBF1}" type="pres">
      <dgm:prSet presAssocID="{B88778C2-13BE-4432-97D4-175B65D59829}" presName="arrowAndChildren" presStyleCnt="0"/>
      <dgm:spPr/>
    </dgm:pt>
    <dgm:pt modelId="{0C695EF4-39C0-4DBB-A867-54DCA6CF31D3}" type="pres">
      <dgm:prSet presAssocID="{B88778C2-13BE-4432-97D4-175B65D59829}" presName="parentTextArrow" presStyleLbl="node1" presStyleIdx="1" presStyleCnt="3" custScaleY="85740"/>
      <dgm:spPr/>
      <dgm:t>
        <a:bodyPr/>
        <a:lstStyle/>
        <a:p>
          <a:endParaRPr lang="ru-RU"/>
        </a:p>
      </dgm:t>
    </dgm:pt>
    <dgm:pt modelId="{E610DCE0-AC9E-4984-ABFE-3E204FF8FE74}" type="pres">
      <dgm:prSet presAssocID="{7A8EB381-D502-4556-85FF-A952C171483E}" presName="sp" presStyleCnt="0"/>
      <dgm:spPr/>
    </dgm:pt>
    <dgm:pt modelId="{131EB5FD-A3C6-4EA7-8DA3-A0DCD5378CB7}" type="pres">
      <dgm:prSet presAssocID="{7AF70A65-74C3-4FCD-B88F-261E6B634576}" presName="arrowAndChildren" presStyleCnt="0"/>
      <dgm:spPr/>
    </dgm:pt>
    <dgm:pt modelId="{3E9D5D19-2EB0-4639-A114-70345164C96E}" type="pres">
      <dgm:prSet presAssocID="{7AF70A65-74C3-4FCD-B88F-261E6B634576}" presName="parentTextArrow" presStyleLbl="node1" presStyleIdx="2" presStyleCnt="3" custScaleY="143984"/>
      <dgm:spPr/>
      <dgm:t>
        <a:bodyPr/>
        <a:lstStyle/>
        <a:p>
          <a:endParaRPr lang="ru-RU"/>
        </a:p>
      </dgm:t>
    </dgm:pt>
  </dgm:ptLst>
  <dgm:cxnLst>
    <dgm:cxn modelId="{AF96DA24-BB2A-4E74-BD2E-EBB0916251E5}" srcId="{CB2B0F94-7E0B-4851-A0B0-97DCABD61594}" destId="{68CA97C1-2BF5-4B2B-8FCA-FAC6A6DB5481}" srcOrd="2" destOrd="0" parTransId="{A7F398E4-7F7F-4215-8075-B58A3E88B1A9}" sibTransId="{4ED7E80C-B389-449C-9AAE-B06C3D8BB1C4}"/>
    <dgm:cxn modelId="{603C2E00-324F-4E6B-9231-C225489D4DCF}" srcId="{CB2B0F94-7E0B-4851-A0B0-97DCABD61594}" destId="{7AF70A65-74C3-4FCD-B88F-261E6B634576}" srcOrd="0" destOrd="0" parTransId="{C12A2BFA-ABE3-435E-9570-6C3B540A78D3}" sibTransId="{7A8EB381-D502-4556-85FF-A952C171483E}"/>
    <dgm:cxn modelId="{5F4A9D33-D35B-418E-AA3E-479F167533C8}" type="presOf" srcId="{CB2B0F94-7E0B-4851-A0B0-97DCABD61594}" destId="{C60DA6F4-EA94-4BE5-B7CA-1DC2B92CA203}" srcOrd="0" destOrd="0" presId="urn:microsoft.com/office/officeart/2005/8/layout/process4"/>
    <dgm:cxn modelId="{464FDCEF-32D3-45F0-8898-3D59F8634C43}" type="presOf" srcId="{7AF70A65-74C3-4FCD-B88F-261E6B634576}" destId="{3E9D5D19-2EB0-4639-A114-70345164C96E}" srcOrd="0" destOrd="0" presId="urn:microsoft.com/office/officeart/2005/8/layout/process4"/>
    <dgm:cxn modelId="{22F2E84F-2B98-4651-AD37-CE36FB54435D}" type="presOf" srcId="{68CA97C1-2BF5-4B2B-8FCA-FAC6A6DB5481}" destId="{09BE13BC-8975-4DFC-9604-ECE009ED724D}" srcOrd="0" destOrd="0" presId="urn:microsoft.com/office/officeart/2005/8/layout/process4"/>
    <dgm:cxn modelId="{28C421F3-8636-433A-8FB2-6CFF56D9E9FC}" type="presOf" srcId="{B88778C2-13BE-4432-97D4-175B65D59829}" destId="{0C695EF4-39C0-4DBB-A867-54DCA6CF31D3}" srcOrd="0" destOrd="0" presId="urn:microsoft.com/office/officeart/2005/8/layout/process4"/>
    <dgm:cxn modelId="{F96FA639-D4ED-4C26-84C8-4BD9FAF869E0}" srcId="{CB2B0F94-7E0B-4851-A0B0-97DCABD61594}" destId="{B88778C2-13BE-4432-97D4-175B65D59829}" srcOrd="1" destOrd="0" parTransId="{7EDB2D07-AEDF-45AC-9852-6ECC3CBD1833}" sibTransId="{1C175F2A-AFE5-4BBB-9576-86FC44A9E608}"/>
    <dgm:cxn modelId="{9319CF89-A5E2-4D53-87AB-D68598CBAB72}" type="presParOf" srcId="{C60DA6F4-EA94-4BE5-B7CA-1DC2B92CA203}" destId="{D032D116-B7D3-4F09-BEB5-4B776238C3C0}" srcOrd="0" destOrd="0" presId="urn:microsoft.com/office/officeart/2005/8/layout/process4"/>
    <dgm:cxn modelId="{68A9E4D2-B999-4134-A337-1AEA1AF54DAB}" type="presParOf" srcId="{D032D116-B7D3-4F09-BEB5-4B776238C3C0}" destId="{09BE13BC-8975-4DFC-9604-ECE009ED724D}" srcOrd="0" destOrd="0" presId="urn:microsoft.com/office/officeart/2005/8/layout/process4"/>
    <dgm:cxn modelId="{CF677C28-7D72-4563-9E0E-B9F2CE9157BE}" type="presParOf" srcId="{C60DA6F4-EA94-4BE5-B7CA-1DC2B92CA203}" destId="{08D3DA4A-ADDF-46AE-BA52-C690E11CC4DE}" srcOrd="1" destOrd="0" presId="urn:microsoft.com/office/officeart/2005/8/layout/process4"/>
    <dgm:cxn modelId="{B4D089D1-13F2-4A10-BDAA-2FF4C5585DD8}" type="presParOf" srcId="{C60DA6F4-EA94-4BE5-B7CA-1DC2B92CA203}" destId="{EB10A64E-2938-426B-92F8-C3507A46DBF1}" srcOrd="2" destOrd="0" presId="urn:microsoft.com/office/officeart/2005/8/layout/process4"/>
    <dgm:cxn modelId="{33AFAA67-A468-4429-9BA8-0B694D112C02}" type="presParOf" srcId="{EB10A64E-2938-426B-92F8-C3507A46DBF1}" destId="{0C695EF4-39C0-4DBB-A867-54DCA6CF31D3}" srcOrd="0" destOrd="0" presId="urn:microsoft.com/office/officeart/2005/8/layout/process4"/>
    <dgm:cxn modelId="{6D0E41AF-A62B-49C5-AC79-77FEFC3BF834}" type="presParOf" srcId="{C60DA6F4-EA94-4BE5-B7CA-1DC2B92CA203}" destId="{E610DCE0-AC9E-4984-ABFE-3E204FF8FE74}" srcOrd="3" destOrd="0" presId="urn:microsoft.com/office/officeart/2005/8/layout/process4"/>
    <dgm:cxn modelId="{9CF6101E-1E0E-4197-A726-7D073C3DD8E0}" type="presParOf" srcId="{C60DA6F4-EA94-4BE5-B7CA-1DC2B92CA203}" destId="{131EB5FD-A3C6-4EA7-8DA3-A0DCD5378CB7}" srcOrd="4" destOrd="0" presId="urn:microsoft.com/office/officeart/2005/8/layout/process4"/>
    <dgm:cxn modelId="{734E328E-128C-4296-AA63-27EC9205B83F}" type="presParOf" srcId="{131EB5FD-A3C6-4EA7-8DA3-A0DCD5378CB7}" destId="{3E9D5D19-2EB0-4639-A114-70345164C9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B0F94-7E0B-4851-A0B0-97DCABD615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7AF70A65-74C3-4FCD-B88F-261E6B634576}">
      <dgm:prSet phldrT="[Текст]" custT="1"/>
      <dgm:spPr/>
      <dgm:t>
        <a:bodyPr/>
        <a:lstStyle/>
        <a:p>
          <a:r>
            <a:rPr lang="ru-RU" sz="2800" b="0" i="0" dirty="0" smtClean="0"/>
            <a:t>Физиологические симптомы</a:t>
          </a:r>
          <a:endParaRPr lang="ru-RU" sz="2800" dirty="0"/>
        </a:p>
      </dgm:t>
    </dgm:pt>
    <dgm:pt modelId="{C12A2BFA-ABE3-435E-9570-6C3B540A78D3}" type="parTrans" cxnId="{603C2E00-324F-4E6B-9231-C225489D4DCF}">
      <dgm:prSet/>
      <dgm:spPr/>
      <dgm:t>
        <a:bodyPr/>
        <a:lstStyle/>
        <a:p>
          <a:endParaRPr lang="ru-RU" sz="2400"/>
        </a:p>
      </dgm:t>
    </dgm:pt>
    <dgm:pt modelId="{7A8EB381-D502-4556-85FF-A952C171483E}" type="sibTrans" cxnId="{603C2E00-324F-4E6B-9231-C225489D4DCF}">
      <dgm:prSet/>
      <dgm:spPr/>
      <dgm:t>
        <a:bodyPr/>
        <a:lstStyle/>
        <a:p>
          <a:endParaRPr lang="ru-RU" sz="2400"/>
        </a:p>
      </dgm:t>
    </dgm:pt>
    <dgm:pt modelId="{B88778C2-13BE-4432-97D4-175B65D59829}">
      <dgm:prSet phldrT="[Текст]" custT="1"/>
      <dgm:spPr/>
      <dgm:t>
        <a:bodyPr/>
        <a:lstStyle/>
        <a:p>
          <a:r>
            <a:rPr lang="ru-RU" sz="2800" b="0" i="0" dirty="0" smtClean="0"/>
            <a:t>Эмоциональные симптомы</a:t>
          </a:r>
        </a:p>
      </dgm:t>
    </dgm:pt>
    <dgm:pt modelId="{7EDB2D07-AEDF-45AC-9852-6ECC3CBD1833}" type="parTrans" cxnId="{F96FA639-D4ED-4C26-84C8-4BD9FAF869E0}">
      <dgm:prSet/>
      <dgm:spPr/>
      <dgm:t>
        <a:bodyPr/>
        <a:lstStyle/>
        <a:p>
          <a:endParaRPr lang="ru-RU" sz="2400"/>
        </a:p>
      </dgm:t>
    </dgm:pt>
    <dgm:pt modelId="{1C175F2A-AFE5-4BBB-9576-86FC44A9E608}" type="sibTrans" cxnId="{F96FA639-D4ED-4C26-84C8-4BD9FAF869E0}">
      <dgm:prSet/>
      <dgm:spPr/>
      <dgm:t>
        <a:bodyPr/>
        <a:lstStyle/>
        <a:p>
          <a:endParaRPr lang="ru-RU" sz="2400"/>
        </a:p>
      </dgm:t>
    </dgm:pt>
    <dgm:pt modelId="{68CA97C1-2BF5-4B2B-8FCA-FAC6A6DB5481}">
      <dgm:prSet phldrT="[Текст]" custT="1"/>
      <dgm:spPr/>
      <dgm:t>
        <a:bodyPr/>
        <a:lstStyle/>
        <a:p>
          <a:r>
            <a:rPr lang="ru-RU" sz="2800" b="0" i="0" dirty="0" smtClean="0"/>
            <a:t>Поведенческие симптомы</a:t>
          </a:r>
        </a:p>
      </dgm:t>
    </dgm:pt>
    <dgm:pt modelId="{A7F398E4-7F7F-4215-8075-B58A3E88B1A9}" type="parTrans" cxnId="{AF96DA24-BB2A-4E74-BD2E-EBB0916251E5}">
      <dgm:prSet/>
      <dgm:spPr/>
      <dgm:t>
        <a:bodyPr/>
        <a:lstStyle/>
        <a:p>
          <a:endParaRPr lang="ru-RU" sz="2400"/>
        </a:p>
      </dgm:t>
    </dgm:pt>
    <dgm:pt modelId="{4ED7E80C-B389-449C-9AAE-B06C3D8BB1C4}" type="sibTrans" cxnId="{AF96DA24-BB2A-4E74-BD2E-EBB0916251E5}">
      <dgm:prSet/>
      <dgm:spPr/>
      <dgm:t>
        <a:bodyPr/>
        <a:lstStyle/>
        <a:p>
          <a:endParaRPr lang="ru-RU" sz="2400"/>
        </a:p>
      </dgm:t>
    </dgm:pt>
    <dgm:pt modelId="{219805FD-C09F-4827-B4DC-785FDC0E71AB}">
      <dgm:prSet custT="1"/>
      <dgm:spPr/>
      <dgm:t>
        <a:bodyPr/>
        <a:lstStyle/>
        <a:p>
          <a:r>
            <a:rPr lang="ru-RU" sz="2400" b="0" dirty="0" smtClean="0"/>
            <a:t>чувство истощения;</a:t>
          </a:r>
          <a:endParaRPr lang="ru-RU" sz="2400" b="0" dirty="0"/>
        </a:p>
      </dgm:t>
    </dgm:pt>
    <dgm:pt modelId="{316757E8-6CA9-48A5-A19A-1706965C185E}" type="parTrans" cxnId="{8F04C3BF-CD09-42D3-8A0E-A7DBA532243A}">
      <dgm:prSet/>
      <dgm:spPr/>
      <dgm:t>
        <a:bodyPr/>
        <a:lstStyle/>
        <a:p>
          <a:endParaRPr lang="ru-RU" sz="2400"/>
        </a:p>
      </dgm:t>
    </dgm:pt>
    <dgm:pt modelId="{2568DED8-164B-4471-80BE-E9E34700634D}" type="sibTrans" cxnId="{8F04C3BF-CD09-42D3-8A0E-A7DBA532243A}">
      <dgm:prSet/>
      <dgm:spPr/>
      <dgm:t>
        <a:bodyPr/>
        <a:lstStyle/>
        <a:p>
          <a:endParaRPr lang="ru-RU" sz="2400"/>
        </a:p>
      </dgm:t>
    </dgm:pt>
    <dgm:pt modelId="{9FDDD99C-4B18-4531-A5EC-F9DBF6B44CF3}">
      <dgm:prSet custT="1"/>
      <dgm:spPr/>
      <dgm:t>
        <a:bodyPr/>
        <a:lstStyle/>
        <a:p>
          <a:r>
            <a:rPr lang="ru-RU" sz="2400" b="0" dirty="0" smtClean="0"/>
            <a:t>заметные изменения аппетита;</a:t>
          </a:r>
          <a:endParaRPr lang="ru-RU" sz="2400" b="0" dirty="0"/>
        </a:p>
      </dgm:t>
    </dgm:pt>
    <dgm:pt modelId="{212DFF9D-0E2B-4C79-BBD8-C09DB4EC7893}" type="parTrans" cxnId="{9DF3E025-5316-444B-9872-0A5E93F7C0B9}">
      <dgm:prSet/>
      <dgm:spPr/>
      <dgm:t>
        <a:bodyPr/>
        <a:lstStyle/>
        <a:p>
          <a:endParaRPr lang="ru-RU" sz="2400"/>
        </a:p>
      </dgm:t>
    </dgm:pt>
    <dgm:pt modelId="{B75791B1-D972-49E1-B20C-F24A2547DBF3}" type="sibTrans" cxnId="{9DF3E025-5316-444B-9872-0A5E93F7C0B9}">
      <dgm:prSet/>
      <dgm:spPr/>
      <dgm:t>
        <a:bodyPr/>
        <a:lstStyle/>
        <a:p>
          <a:endParaRPr lang="ru-RU" sz="2400"/>
        </a:p>
      </dgm:t>
    </dgm:pt>
    <dgm:pt modelId="{65D609FE-2362-4F33-A56C-F579DD417F4C}">
      <dgm:prSet custT="1"/>
      <dgm:spPr/>
      <dgm:t>
        <a:bodyPr/>
        <a:lstStyle/>
        <a:p>
          <a:r>
            <a:rPr lang="ru-RU" sz="2400" b="0" dirty="0" smtClean="0"/>
            <a:t>трудности со сном или пересыпанием;</a:t>
          </a:r>
          <a:endParaRPr lang="ru-RU" sz="2400" b="0" dirty="0"/>
        </a:p>
      </dgm:t>
    </dgm:pt>
    <dgm:pt modelId="{AA2904EB-E7C8-40AF-BE8A-3370C75BCC1B}" type="parTrans" cxnId="{E9814C8A-1F69-4B1C-8147-284E8813E250}">
      <dgm:prSet/>
      <dgm:spPr/>
      <dgm:t>
        <a:bodyPr/>
        <a:lstStyle/>
        <a:p>
          <a:endParaRPr lang="ru-RU" sz="2400"/>
        </a:p>
      </dgm:t>
    </dgm:pt>
    <dgm:pt modelId="{6AA6E887-90AA-4DBA-ACEA-3FDBA3417E28}" type="sibTrans" cxnId="{E9814C8A-1F69-4B1C-8147-284E8813E250}">
      <dgm:prSet/>
      <dgm:spPr/>
      <dgm:t>
        <a:bodyPr/>
        <a:lstStyle/>
        <a:p>
          <a:endParaRPr lang="ru-RU" sz="2400"/>
        </a:p>
      </dgm:t>
    </dgm:pt>
    <dgm:pt modelId="{2A262D8D-120D-49B3-B8BB-21F3A6868FCC}">
      <dgm:prSet custT="1"/>
      <dgm:spPr/>
      <dgm:t>
        <a:bodyPr/>
        <a:lstStyle/>
        <a:p>
          <a:r>
            <a:rPr lang="ru-RU" sz="2400" b="0" dirty="0" smtClean="0"/>
            <a:t>головные боли;</a:t>
          </a:r>
          <a:endParaRPr lang="ru-RU" sz="2400" b="0" dirty="0"/>
        </a:p>
      </dgm:t>
    </dgm:pt>
    <dgm:pt modelId="{8E5E20E0-EC87-4246-AE6D-110C5B47D17F}" type="parTrans" cxnId="{133E66BE-F446-4B58-9888-4328A46069C5}">
      <dgm:prSet/>
      <dgm:spPr/>
      <dgm:t>
        <a:bodyPr/>
        <a:lstStyle/>
        <a:p>
          <a:endParaRPr lang="ru-RU" sz="2400"/>
        </a:p>
      </dgm:t>
    </dgm:pt>
    <dgm:pt modelId="{1EF11F53-2FE7-49ED-A58C-398E6F53DC88}" type="sibTrans" cxnId="{133E66BE-F446-4B58-9888-4328A46069C5}">
      <dgm:prSet/>
      <dgm:spPr/>
      <dgm:t>
        <a:bodyPr/>
        <a:lstStyle/>
        <a:p>
          <a:endParaRPr lang="ru-RU" sz="2400"/>
        </a:p>
      </dgm:t>
    </dgm:pt>
    <dgm:pt modelId="{09A77EFD-B2E5-49BF-B77A-C1F05AAD51D0}">
      <dgm:prSet custT="1"/>
      <dgm:spPr/>
      <dgm:t>
        <a:bodyPr/>
        <a:lstStyle/>
        <a:p>
          <a:r>
            <a:rPr lang="ru-RU" sz="2400" b="0" dirty="0" smtClean="0"/>
            <a:t>боли в мышцах;</a:t>
          </a:r>
          <a:endParaRPr lang="ru-RU" sz="2400" b="0" dirty="0"/>
        </a:p>
      </dgm:t>
    </dgm:pt>
    <dgm:pt modelId="{15E82D00-0C29-4F68-B50F-527F2670C1AE}" type="parTrans" cxnId="{63258E37-1FAB-4530-9D28-1AD8910354E6}">
      <dgm:prSet/>
      <dgm:spPr/>
      <dgm:t>
        <a:bodyPr/>
        <a:lstStyle/>
        <a:p>
          <a:endParaRPr lang="ru-RU" sz="2400"/>
        </a:p>
      </dgm:t>
    </dgm:pt>
    <dgm:pt modelId="{68BFB963-D816-449C-B2A5-45361550671A}" type="sibTrans" cxnId="{63258E37-1FAB-4530-9D28-1AD8910354E6}">
      <dgm:prSet/>
      <dgm:spPr/>
      <dgm:t>
        <a:bodyPr/>
        <a:lstStyle/>
        <a:p>
          <a:endParaRPr lang="ru-RU" sz="2400"/>
        </a:p>
      </dgm:t>
    </dgm:pt>
    <dgm:pt modelId="{6E7F2693-24E0-4BB6-B409-F1DAA2DF5150}">
      <dgm:prSet custT="1"/>
      <dgm:spPr/>
      <dgm:t>
        <a:bodyPr/>
        <a:lstStyle/>
        <a:p>
          <a:r>
            <a:rPr lang="ru-RU" sz="2400" b="0" dirty="0" smtClean="0"/>
            <a:t>частые простуды;</a:t>
          </a:r>
          <a:endParaRPr lang="ru-RU" sz="2400" b="0" dirty="0"/>
        </a:p>
      </dgm:t>
    </dgm:pt>
    <dgm:pt modelId="{3A1B9F58-F572-42B0-843C-825CB8AD1485}" type="parTrans" cxnId="{0FCA9161-9F01-46B0-9A2D-2E16C73663A4}">
      <dgm:prSet/>
      <dgm:spPr/>
      <dgm:t>
        <a:bodyPr/>
        <a:lstStyle/>
        <a:p>
          <a:endParaRPr lang="ru-RU" sz="2400"/>
        </a:p>
      </dgm:t>
    </dgm:pt>
    <dgm:pt modelId="{FAEB49E7-AAFC-4C16-B3E0-B179D9979813}" type="sibTrans" cxnId="{0FCA9161-9F01-46B0-9A2D-2E16C73663A4}">
      <dgm:prSet/>
      <dgm:spPr/>
      <dgm:t>
        <a:bodyPr/>
        <a:lstStyle/>
        <a:p>
          <a:endParaRPr lang="ru-RU" sz="2400"/>
        </a:p>
      </dgm:t>
    </dgm:pt>
    <dgm:pt modelId="{1560EF41-C3E2-47BB-8D80-4B899FE92B75}">
      <dgm:prSet custT="1"/>
      <dgm:spPr/>
      <dgm:t>
        <a:bodyPr/>
        <a:lstStyle/>
        <a:p>
          <a:r>
            <a:rPr lang="ru-RU" sz="2400" b="0" dirty="0" smtClean="0"/>
            <a:t>проблемы с пищеварением.</a:t>
          </a:r>
          <a:endParaRPr lang="ru-RU" sz="2400" b="0" dirty="0"/>
        </a:p>
      </dgm:t>
    </dgm:pt>
    <dgm:pt modelId="{E4D55E4B-83B7-49FB-B1F9-EF6FD054FE70}" type="parTrans" cxnId="{B3D3D3E8-E872-4478-A130-C1ECAA1F2C7C}">
      <dgm:prSet/>
      <dgm:spPr/>
      <dgm:t>
        <a:bodyPr/>
        <a:lstStyle/>
        <a:p>
          <a:endParaRPr lang="ru-RU" sz="2400"/>
        </a:p>
      </dgm:t>
    </dgm:pt>
    <dgm:pt modelId="{DEF8B513-527D-4C9D-BFFD-EDC61002607F}" type="sibTrans" cxnId="{B3D3D3E8-E872-4478-A130-C1ECAA1F2C7C}">
      <dgm:prSet/>
      <dgm:spPr/>
      <dgm:t>
        <a:bodyPr/>
        <a:lstStyle/>
        <a:p>
          <a:endParaRPr lang="ru-RU" sz="2400"/>
        </a:p>
      </dgm:t>
    </dgm:pt>
    <dgm:pt modelId="{D8114A24-D706-459E-A8FE-8A34A2455E41}">
      <dgm:prSet phldrT="[Текст]" custT="1"/>
      <dgm:spPr/>
      <dgm:t>
        <a:bodyPr/>
        <a:lstStyle/>
        <a:p>
          <a:r>
            <a:rPr lang="ru-RU" sz="2400" b="0" dirty="0" smtClean="0"/>
            <a:t>чувство неудачи;</a:t>
          </a:r>
        </a:p>
      </dgm:t>
    </dgm:pt>
    <dgm:pt modelId="{EF35C1D1-2515-48C4-A084-AFA72D13C927}" type="parTrans" cxnId="{6DDA3F18-7FBD-49C7-935A-7FB8D4D89CE1}">
      <dgm:prSet/>
      <dgm:spPr/>
      <dgm:t>
        <a:bodyPr/>
        <a:lstStyle/>
        <a:p>
          <a:endParaRPr lang="ru-RU" sz="2400"/>
        </a:p>
      </dgm:t>
    </dgm:pt>
    <dgm:pt modelId="{73295D11-29B8-41F9-B864-079112A6DDF6}" type="sibTrans" cxnId="{6DDA3F18-7FBD-49C7-935A-7FB8D4D89CE1}">
      <dgm:prSet/>
      <dgm:spPr/>
      <dgm:t>
        <a:bodyPr/>
        <a:lstStyle/>
        <a:p>
          <a:endParaRPr lang="ru-RU" sz="2400"/>
        </a:p>
      </dgm:t>
    </dgm:pt>
    <dgm:pt modelId="{47909A08-6126-4E8B-9CBB-A51028AE1FE4}">
      <dgm:prSet custT="1"/>
      <dgm:spPr/>
      <dgm:t>
        <a:bodyPr/>
        <a:lstStyle/>
        <a:p>
          <a:r>
            <a:rPr lang="ru-RU" sz="2400" b="0" dirty="0" smtClean="0"/>
            <a:t>низкая самооценка;</a:t>
          </a:r>
        </a:p>
      </dgm:t>
    </dgm:pt>
    <dgm:pt modelId="{0DFB0635-BECE-48D8-838E-BD917295BB50}" type="parTrans" cxnId="{D40FFA74-DCA0-458B-A615-D403043A0F2F}">
      <dgm:prSet/>
      <dgm:spPr/>
      <dgm:t>
        <a:bodyPr/>
        <a:lstStyle/>
        <a:p>
          <a:endParaRPr lang="ru-RU" sz="2400"/>
        </a:p>
      </dgm:t>
    </dgm:pt>
    <dgm:pt modelId="{78D63A9A-460D-4D40-B9BA-5DCEFB70659F}" type="sibTrans" cxnId="{D40FFA74-DCA0-458B-A615-D403043A0F2F}">
      <dgm:prSet/>
      <dgm:spPr/>
      <dgm:t>
        <a:bodyPr/>
        <a:lstStyle/>
        <a:p>
          <a:endParaRPr lang="ru-RU" sz="2400"/>
        </a:p>
      </dgm:t>
    </dgm:pt>
    <dgm:pt modelId="{42C4D03A-88FF-46E5-BED7-3667F79A4076}">
      <dgm:prSet custT="1"/>
      <dgm:spPr/>
      <dgm:t>
        <a:bodyPr/>
        <a:lstStyle/>
        <a:p>
          <a:r>
            <a:rPr lang="ru-RU" sz="2400" b="0" dirty="0" smtClean="0"/>
            <a:t>ощущение, что вы в ловушке;</a:t>
          </a:r>
        </a:p>
      </dgm:t>
    </dgm:pt>
    <dgm:pt modelId="{2F85CB72-F5B6-4599-81B9-EAF30B4B5794}" type="parTrans" cxnId="{C7829998-AFA4-4E45-B41C-0F2EF8FAF90D}">
      <dgm:prSet/>
      <dgm:spPr/>
      <dgm:t>
        <a:bodyPr/>
        <a:lstStyle/>
        <a:p>
          <a:endParaRPr lang="ru-RU" sz="2400"/>
        </a:p>
      </dgm:t>
    </dgm:pt>
    <dgm:pt modelId="{D38D5149-229D-493D-81C1-52D9177517C6}" type="sibTrans" cxnId="{C7829998-AFA4-4E45-B41C-0F2EF8FAF90D}">
      <dgm:prSet/>
      <dgm:spPr/>
      <dgm:t>
        <a:bodyPr/>
        <a:lstStyle/>
        <a:p>
          <a:endParaRPr lang="ru-RU" sz="2400"/>
        </a:p>
      </dgm:t>
    </dgm:pt>
    <dgm:pt modelId="{CB1ED091-86E2-4E4C-86E5-BEF1DD7E5417}">
      <dgm:prSet custT="1"/>
      <dgm:spPr/>
      <dgm:t>
        <a:bodyPr/>
        <a:lstStyle/>
        <a:p>
          <a:r>
            <a:rPr lang="ru-RU" sz="2400" b="0" dirty="0" smtClean="0"/>
            <a:t>низкая мотивация;</a:t>
          </a:r>
        </a:p>
      </dgm:t>
    </dgm:pt>
    <dgm:pt modelId="{83A9D0F8-E264-4102-AE54-EACF5BF31640}" type="parTrans" cxnId="{BD3BE4D5-2DF5-4A52-A2DD-8EBC8B88B9B6}">
      <dgm:prSet/>
      <dgm:spPr/>
      <dgm:t>
        <a:bodyPr/>
        <a:lstStyle/>
        <a:p>
          <a:endParaRPr lang="ru-RU" sz="2400"/>
        </a:p>
      </dgm:t>
    </dgm:pt>
    <dgm:pt modelId="{11EA7768-FC41-42CD-B429-4DD273EBA74A}" type="sibTrans" cxnId="{BD3BE4D5-2DF5-4A52-A2DD-8EBC8B88B9B6}">
      <dgm:prSet/>
      <dgm:spPr/>
      <dgm:t>
        <a:bodyPr/>
        <a:lstStyle/>
        <a:p>
          <a:endParaRPr lang="ru-RU" sz="2400"/>
        </a:p>
      </dgm:t>
    </dgm:pt>
    <dgm:pt modelId="{D97DF872-58AE-4058-A77A-ECE54D704E1A}">
      <dgm:prSet custT="1"/>
      <dgm:spPr/>
      <dgm:t>
        <a:bodyPr/>
        <a:lstStyle/>
        <a:p>
          <a:r>
            <a:rPr lang="ru-RU" sz="2400" b="0" dirty="0" smtClean="0"/>
            <a:t>циничный взгляд на мир;</a:t>
          </a:r>
        </a:p>
      </dgm:t>
    </dgm:pt>
    <dgm:pt modelId="{66B9C53A-2090-43B7-B01E-D7F483CF1438}" type="parTrans" cxnId="{8A5D8CD9-9D23-4677-BFD2-DBCC9F99831F}">
      <dgm:prSet/>
      <dgm:spPr/>
      <dgm:t>
        <a:bodyPr/>
        <a:lstStyle/>
        <a:p>
          <a:endParaRPr lang="ru-RU" sz="2400"/>
        </a:p>
      </dgm:t>
    </dgm:pt>
    <dgm:pt modelId="{100E591A-4A28-4AA0-81C7-5E2969CA0D51}" type="sibTrans" cxnId="{8A5D8CD9-9D23-4677-BFD2-DBCC9F99831F}">
      <dgm:prSet/>
      <dgm:spPr/>
      <dgm:t>
        <a:bodyPr/>
        <a:lstStyle/>
        <a:p>
          <a:endParaRPr lang="ru-RU" sz="2400"/>
        </a:p>
      </dgm:t>
    </dgm:pt>
    <dgm:pt modelId="{24D97AEB-2044-4CDE-845C-1CE1B5F99BE8}">
      <dgm:prSet custT="1"/>
      <dgm:spPr/>
      <dgm:t>
        <a:bodyPr/>
        <a:lstStyle/>
        <a:p>
          <a:r>
            <a:rPr lang="ru-RU" sz="2400" b="0" dirty="0" smtClean="0"/>
            <a:t>негативное мышление;</a:t>
          </a:r>
        </a:p>
      </dgm:t>
    </dgm:pt>
    <dgm:pt modelId="{731BC775-77DE-4299-858D-E17243F7536D}" type="parTrans" cxnId="{622A2B40-8FCD-4828-A228-9699DDC8C0B6}">
      <dgm:prSet/>
      <dgm:spPr/>
      <dgm:t>
        <a:bodyPr/>
        <a:lstStyle/>
        <a:p>
          <a:endParaRPr lang="ru-RU" sz="2400"/>
        </a:p>
      </dgm:t>
    </dgm:pt>
    <dgm:pt modelId="{2B147FAA-4E25-4D60-A1A9-F89BD956C5D6}" type="sibTrans" cxnId="{622A2B40-8FCD-4828-A228-9699DDC8C0B6}">
      <dgm:prSet/>
      <dgm:spPr/>
      <dgm:t>
        <a:bodyPr/>
        <a:lstStyle/>
        <a:p>
          <a:endParaRPr lang="ru-RU" sz="2400"/>
        </a:p>
      </dgm:t>
    </dgm:pt>
    <dgm:pt modelId="{E5A88FC6-EC0D-493B-9114-269ECDC95377}">
      <dgm:prSet custT="1"/>
      <dgm:spPr/>
      <dgm:t>
        <a:bodyPr/>
        <a:lstStyle/>
        <a:p>
          <a:r>
            <a:rPr lang="ru-RU" sz="2400" b="0" dirty="0" smtClean="0"/>
            <a:t>чувство одиночества.</a:t>
          </a:r>
        </a:p>
      </dgm:t>
    </dgm:pt>
    <dgm:pt modelId="{D6B389FF-76C1-43F0-9BD4-658805116451}" type="parTrans" cxnId="{735645D2-D15D-4902-A09B-3480EE57F175}">
      <dgm:prSet/>
      <dgm:spPr/>
      <dgm:t>
        <a:bodyPr/>
        <a:lstStyle/>
        <a:p>
          <a:endParaRPr lang="ru-RU" sz="2400"/>
        </a:p>
      </dgm:t>
    </dgm:pt>
    <dgm:pt modelId="{9E20562F-829A-4886-BB2C-0227D84D50C3}" type="sibTrans" cxnId="{735645D2-D15D-4902-A09B-3480EE57F175}">
      <dgm:prSet/>
      <dgm:spPr/>
      <dgm:t>
        <a:bodyPr/>
        <a:lstStyle/>
        <a:p>
          <a:endParaRPr lang="ru-RU" sz="2400"/>
        </a:p>
      </dgm:t>
    </dgm:pt>
    <dgm:pt modelId="{0DE9C6E7-7C72-4795-A8FF-B0125A5FD0A4}">
      <dgm:prSet phldrT="[Текст]" custT="1"/>
      <dgm:spPr/>
      <dgm:t>
        <a:bodyPr/>
        <a:lstStyle/>
        <a:p>
          <a:r>
            <a:rPr lang="ru-RU" sz="2400" b="0" dirty="0" smtClean="0"/>
            <a:t>замкнутость;</a:t>
          </a:r>
          <a:endParaRPr lang="ru-RU" sz="2400" b="0" i="0" dirty="0" smtClean="0"/>
        </a:p>
      </dgm:t>
    </dgm:pt>
    <dgm:pt modelId="{6F333388-56AA-4DC8-B3F4-042237337AFA}" type="parTrans" cxnId="{AB107D79-8EDB-4C7C-B9A2-58545F26A9ED}">
      <dgm:prSet/>
      <dgm:spPr/>
      <dgm:t>
        <a:bodyPr/>
        <a:lstStyle/>
        <a:p>
          <a:endParaRPr lang="ru-RU" sz="2400"/>
        </a:p>
      </dgm:t>
    </dgm:pt>
    <dgm:pt modelId="{E1A5C6D5-1E1A-4802-9EEC-D26251A09781}" type="sibTrans" cxnId="{AB107D79-8EDB-4C7C-B9A2-58545F26A9ED}">
      <dgm:prSet/>
      <dgm:spPr/>
      <dgm:t>
        <a:bodyPr/>
        <a:lstStyle/>
        <a:p>
          <a:endParaRPr lang="ru-RU" sz="2400"/>
        </a:p>
      </dgm:t>
    </dgm:pt>
    <dgm:pt modelId="{52349443-4155-421D-B6EA-B0FF473F5EC2}">
      <dgm:prSet custT="1"/>
      <dgm:spPr/>
      <dgm:t>
        <a:bodyPr/>
        <a:lstStyle/>
        <a:p>
          <a:r>
            <a:rPr lang="ru-RU" sz="2400" b="0" dirty="0" smtClean="0"/>
            <a:t>изоляция;</a:t>
          </a:r>
          <a:endParaRPr lang="ru-RU" sz="2400" b="0" dirty="0"/>
        </a:p>
      </dgm:t>
    </dgm:pt>
    <dgm:pt modelId="{04E96CC8-853F-467D-A010-EAE2FA1BFA81}" type="parTrans" cxnId="{941CBF13-7BA9-481E-8130-824DD251D7C4}">
      <dgm:prSet/>
      <dgm:spPr/>
      <dgm:t>
        <a:bodyPr/>
        <a:lstStyle/>
        <a:p>
          <a:endParaRPr lang="ru-RU" sz="2400"/>
        </a:p>
      </dgm:t>
    </dgm:pt>
    <dgm:pt modelId="{F84105D3-4D6A-4A4A-8E0F-249391C3CEE0}" type="sibTrans" cxnId="{941CBF13-7BA9-481E-8130-824DD251D7C4}">
      <dgm:prSet/>
      <dgm:spPr/>
      <dgm:t>
        <a:bodyPr/>
        <a:lstStyle/>
        <a:p>
          <a:endParaRPr lang="ru-RU" sz="2400"/>
        </a:p>
      </dgm:t>
    </dgm:pt>
    <dgm:pt modelId="{F5C6C1A9-9217-4F01-8817-71E7D67D2EA8}">
      <dgm:prSet custT="1"/>
      <dgm:spPr/>
      <dgm:t>
        <a:bodyPr/>
        <a:lstStyle/>
        <a:p>
          <a:r>
            <a:rPr lang="ru-RU" sz="2400" b="0" dirty="0" smtClean="0"/>
            <a:t>нежелание работать;</a:t>
          </a:r>
          <a:endParaRPr lang="ru-RU" sz="2400" b="0" dirty="0"/>
        </a:p>
      </dgm:t>
    </dgm:pt>
    <dgm:pt modelId="{AC13379F-9BAD-4AD2-90B7-C9E08384DAF6}" type="parTrans" cxnId="{49B19D82-7BB6-4A1A-AA9A-366A1D3C018C}">
      <dgm:prSet/>
      <dgm:spPr/>
      <dgm:t>
        <a:bodyPr/>
        <a:lstStyle/>
        <a:p>
          <a:endParaRPr lang="ru-RU" sz="2400"/>
        </a:p>
      </dgm:t>
    </dgm:pt>
    <dgm:pt modelId="{891757E8-124A-4EC8-B800-AF0287B773CF}" type="sibTrans" cxnId="{49B19D82-7BB6-4A1A-AA9A-366A1D3C018C}">
      <dgm:prSet/>
      <dgm:spPr/>
      <dgm:t>
        <a:bodyPr/>
        <a:lstStyle/>
        <a:p>
          <a:endParaRPr lang="ru-RU" sz="2400"/>
        </a:p>
      </dgm:t>
    </dgm:pt>
    <dgm:pt modelId="{267802C1-6193-4A23-9179-9A969C126B52}">
      <dgm:prSet custT="1"/>
      <dgm:spPr/>
      <dgm:t>
        <a:bodyPr/>
        <a:lstStyle/>
        <a:p>
          <a:r>
            <a:rPr lang="ru-RU" sz="2400" b="0" dirty="0" err="1" smtClean="0"/>
            <a:t>прокрастинация</a:t>
          </a:r>
          <a:r>
            <a:rPr lang="ru-RU" sz="2400" b="0" dirty="0" smtClean="0"/>
            <a:t>;</a:t>
          </a:r>
          <a:endParaRPr lang="ru-RU" sz="2400" b="0" dirty="0"/>
        </a:p>
      </dgm:t>
    </dgm:pt>
    <dgm:pt modelId="{12C4A1E6-33B8-4ED0-825D-E07CECF99D1B}" type="parTrans" cxnId="{7D49A27D-AEF5-4A83-9023-86A0DD4CBB61}">
      <dgm:prSet/>
      <dgm:spPr/>
      <dgm:t>
        <a:bodyPr/>
        <a:lstStyle/>
        <a:p>
          <a:endParaRPr lang="ru-RU" sz="2400"/>
        </a:p>
      </dgm:t>
    </dgm:pt>
    <dgm:pt modelId="{0B339F34-061F-4EA0-8EBC-8A344C1EE267}" type="sibTrans" cxnId="{7D49A27D-AEF5-4A83-9023-86A0DD4CBB61}">
      <dgm:prSet/>
      <dgm:spPr/>
      <dgm:t>
        <a:bodyPr/>
        <a:lstStyle/>
        <a:p>
          <a:endParaRPr lang="ru-RU" sz="2400"/>
        </a:p>
      </dgm:t>
    </dgm:pt>
    <dgm:pt modelId="{25A09049-C8C8-4551-81A5-D34436EA891B}">
      <dgm:prSet custT="1"/>
      <dgm:spPr/>
      <dgm:t>
        <a:bodyPr/>
        <a:lstStyle/>
        <a:p>
          <a:r>
            <a:rPr lang="ru-RU" sz="2400" b="0" dirty="0" smtClean="0"/>
            <a:t>злоупотребление наркотиками или алкоголем;</a:t>
          </a:r>
          <a:endParaRPr lang="ru-RU" sz="2400" b="0" dirty="0"/>
        </a:p>
      </dgm:t>
    </dgm:pt>
    <dgm:pt modelId="{D99147D9-23D0-41E6-9A03-0119DB64F022}" type="parTrans" cxnId="{11DB6B2E-C25E-4A3B-9670-560FCEEDA8F4}">
      <dgm:prSet/>
      <dgm:spPr/>
      <dgm:t>
        <a:bodyPr/>
        <a:lstStyle/>
        <a:p>
          <a:endParaRPr lang="ru-RU" sz="2400"/>
        </a:p>
      </dgm:t>
    </dgm:pt>
    <dgm:pt modelId="{DB16CB0D-16E3-484E-835D-724DB7E849F1}" type="sibTrans" cxnId="{11DB6B2E-C25E-4A3B-9670-560FCEEDA8F4}">
      <dgm:prSet/>
      <dgm:spPr/>
      <dgm:t>
        <a:bodyPr/>
        <a:lstStyle/>
        <a:p>
          <a:endParaRPr lang="ru-RU" sz="2400"/>
        </a:p>
      </dgm:t>
    </dgm:pt>
    <dgm:pt modelId="{53913A0C-BEC8-4292-B033-CD41BB4809C1}">
      <dgm:prSet custT="1"/>
      <dgm:spPr/>
      <dgm:t>
        <a:bodyPr/>
        <a:lstStyle/>
        <a:p>
          <a:r>
            <a:rPr lang="ru-RU" sz="2400" b="0" smtClean="0"/>
            <a:t>раздражительность;</a:t>
          </a:r>
          <a:endParaRPr lang="ru-RU" sz="2400" b="0"/>
        </a:p>
      </dgm:t>
    </dgm:pt>
    <dgm:pt modelId="{F606C54D-19D9-4EC5-B283-657B5A2AD977}" type="parTrans" cxnId="{2A35FA7A-F735-4194-9242-3997A184B71C}">
      <dgm:prSet/>
      <dgm:spPr/>
      <dgm:t>
        <a:bodyPr/>
        <a:lstStyle/>
        <a:p>
          <a:endParaRPr lang="ru-RU" sz="2400"/>
        </a:p>
      </dgm:t>
    </dgm:pt>
    <dgm:pt modelId="{198E2934-3B1B-418C-8EFF-E69C692DC30B}" type="sibTrans" cxnId="{2A35FA7A-F735-4194-9242-3997A184B71C}">
      <dgm:prSet/>
      <dgm:spPr/>
      <dgm:t>
        <a:bodyPr/>
        <a:lstStyle/>
        <a:p>
          <a:endParaRPr lang="ru-RU" sz="2400"/>
        </a:p>
      </dgm:t>
    </dgm:pt>
    <dgm:pt modelId="{6954FFFA-F1DE-4F59-AB13-7C5D72B7EF7C}">
      <dgm:prSet custT="1"/>
      <dgm:spPr/>
      <dgm:t>
        <a:bodyPr/>
        <a:lstStyle/>
        <a:p>
          <a:r>
            <a:rPr lang="ru-RU" sz="2400" b="0" dirty="0" smtClean="0"/>
            <a:t>снижение производительности.</a:t>
          </a:r>
          <a:endParaRPr lang="ru-RU" sz="2400" b="0" dirty="0"/>
        </a:p>
      </dgm:t>
    </dgm:pt>
    <dgm:pt modelId="{EDC37FE9-414E-4E0B-B337-FD03696F9239}" type="parTrans" cxnId="{CA66355D-D19B-4138-9D88-8606FAFBFE72}">
      <dgm:prSet/>
      <dgm:spPr/>
      <dgm:t>
        <a:bodyPr/>
        <a:lstStyle/>
        <a:p>
          <a:endParaRPr lang="ru-RU" sz="2400"/>
        </a:p>
      </dgm:t>
    </dgm:pt>
    <dgm:pt modelId="{46940409-3359-4AB9-81DF-CA681C137ED6}" type="sibTrans" cxnId="{CA66355D-D19B-4138-9D88-8606FAFBFE72}">
      <dgm:prSet/>
      <dgm:spPr/>
      <dgm:t>
        <a:bodyPr/>
        <a:lstStyle/>
        <a:p>
          <a:endParaRPr lang="ru-RU" sz="2400"/>
        </a:p>
      </dgm:t>
    </dgm:pt>
    <dgm:pt modelId="{DABA9BB7-E44C-463C-BC51-FE29BE14B993}" type="pres">
      <dgm:prSet presAssocID="{CB2B0F94-7E0B-4851-A0B0-97DCABD61594}" presName="Name0" presStyleCnt="0">
        <dgm:presLayoutVars>
          <dgm:dir/>
          <dgm:animLvl val="lvl"/>
          <dgm:resizeHandles val="exact"/>
        </dgm:presLayoutVars>
      </dgm:prSet>
      <dgm:spPr/>
    </dgm:pt>
    <dgm:pt modelId="{72CC63B0-A1B7-48F3-8051-4C5D07C25136}" type="pres">
      <dgm:prSet presAssocID="{7AF70A65-74C3-4FCD-B88F-261E6B634576}" presName="composite" presStyleCnt="0"/>
      <dgm:spPr/>
    </dgm:pt>
    <dgm:pt modelId="{B52761EF-1FAD-4534-98D4-BF5DE3218D79}" type="pres">
      <dgm:prSet presAssocID="{7AF70A65-74C3-4FCD-B88F-261E6B6345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1ABE8-91DD-44A4-9161-77FA2C87FAD0}" type="pres">
      <dgm:prSet presAssocID="{7AF70A65-74C3-4FCD-B88F-261E6B63457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AB07F-3308-4D0A-B471-06339D725708}" type="pres">
      <dgm:prSet presAssocID="{7A8EB381-D502-4556-85FF-A952C171483E}" presName="space" presStyleCnt="0"/>
      <dgm:spPr/>
    </dgm:pt>
    <dgm:pt modelId="{12F2CC24-9C61-4809-9180-DD3EDDCAC6B7}" type="pres">
      <dgm:prSet presAssocID="{B88778C2-13BE-4432-97D4-175B65D59829}" presName="composite" presStyleCnt="0"/>
      <dgm:spPr/>
    </dgm:pt>
    <dgm:pt modelId="{37CBC297-5E7D-475C-9AF4-2D169C3199BE}" type="pres">
      <dgm:prSet presAssocID="{B88778C2-13BE-4432-97D4-175B65D5982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C7D8E-2EFD-4A86-BA6C-F27DD102F49C}" type="pres">
      <dgm:prSet presAssocID="{B88778C2-13BE-4432-97D4-175B65D59829}" presName="desTx" presStyleLbl="alignAccFollowNode1" presStyleIdx="1" presStyleCnt="3" custLinFactNeighborX="29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61314-3D0C-4C68-BFF2-D68FD8DB6850}" type="pres">
      <dgm:prSet presAssocID="{1C175F2A-AFE5-4BBB-9576-86FC44A9E608}" presName="space" presStyleCnt="0"/>
      <dgm:spPr/>
    </dgm:pt>
    <dgm:pt modelId="{03D653E2-8684-4683-B487-11771BC84082}" type="pres">
      <dgm:prSet presAssocID="{68CA97C1-2BF5-4B2B-8FCA-FAC6A6DB5481}" presName="composite" presStyleCnt="0"/>
      <dgm:spPr/>
    </dgm:pt>
    <dgm:pt modelId="{A14761DA-6FC3-472C-BCFB-B0D438A08339}" type="pres">
      <dgm:prSet presAssocID="{68CA97C1-2BF5-4B2B-8FCA-FAC6A6DB548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9B102-EAAC-4642-828B-EE611E985B90}" type="pres">
      <dgm:prSet presAssocID="{68CA97C1-2BF5-4B2B-8FCA-FAC6A6DB548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F1518-0900-4316-B69D-AC6C826CF7FF}" type="presOf" srcId="{D97DF872-58AE-4058-A77A-ECE54D704E1A}" destId="{88AC7D8E-2EFD-4A86-BA6C-F27DD102F49C}" srcOrd="0" destOrd="4" presId="urn:microsoft.com/office/officeart/2005/8/layout/hList1"/>
    <dgm:cxn modelId="{11DB6B2E-C25E-4A3B-9670-560FCEEDA8F4}" srcId="{68CA97C1-2BF5-4B2B-8FCA-FAC6A6DB5481}" destId="{25A09049-C8C8-4551-81A5-D34436EA891B}" srcOrd="4" destOrd="0" parTransId="{D99147D9-23D0-41E6-9A03-0119DB64F022}" sibTransId="{DB16CB0D-16E3-484E-835D-724DB7E849F1}"/>
    <dgm:cxn modelId="{8C5D5171-FF88-4BA8-865C-627C0D20129F}" type="presOf" srcId="{D8114A24-D706-459E-A8FE-8A34A2455E41}" destId="{88AC7D8E-2EFD-4A86-BA6C-F27DD102F49C}" srcOrd="0" destOrd="0" presId="urn:microsoft.com/office/officeart/2005/8/layout/hList1"/>
    <dgm:cxn modelId="{7D679CF2-3C8D-412A-A496-3D2068DF7352}" type="presOf" srcId="{F5C6C1A9-9217-4F01-8817-71E7D67D2EA8}" destId="{E6B9B102-EAAC-4642-828B-EE611E985B90}" srcOrd="0" destOrd="2" presId="urn:microsoft.com/office/officeart/2005/8/layout/hList1"/>
    <dgm:cxn modelId="{56C1E6A7-CA0F-4CB0-BA23-4E7462AFC56C}" type="presOf" srcId="{09A77EFD-B2E5-49BF-B77A-C1F05AAD51D0}" destId="{3521ABE8-91DD-44A4-9161-77FA2C87FAD0}" srcOrd="0" destOrd="4" presId="urn:microsoft.com/office/officeart/2005/8/layout/hList1"/>
    <dgm:cxn modelId="{0F2BCD9D-F1D8-4B3B-8B9A-B1DD1081B676}" type="presOf" srcId="{65D609FE-2362-4F33-A56C-F579DD417F4C}" destId="{3521ABE8-91DD-44A4-9161-77FA2C87FAD0}" srcOrd="0" destOrd="2" presId="urn:microsoft.com/office/officeart/2005/8/layout/hList1"/>
    <dgm:cxn modelId="{B3D3D3E8-E872-4478-A130-C1ECAA1F2C7C}" srcId="{7AF70A65-74C3-4FCD-B88F-261E6B634576}" destId="{1560EF41-C3E2-47BB-8D80-4B899FE92B75}" srcOrd="6" destOrd="0" parTransId="{E4D55E4B-83B7-49FB-B1F9-EF6FD054FE70}" sibTransId="{DEF8B513-527D-4C9D-BFFD-EDC61002607F}"/>
    <dgm:cxn modelId="{E15895A5-673F-4FF8-ABC8-7C274E92E3C2}" type="presOf" srcId="{68CA97C1-2BF5-4B2B-8FCA-FAC6A6DB5481}" destId="{A14761DA-6FC3-472C-BCFB-B0D438A08339}" srcOrd="0" destOrd="0" presId="urn:microsoft.com/office/officeart/2005/8/layout/hList1"/>
    <dgm:cxn modelId="{E041B56B-CE79-4049-BF64-820DCFEDF2C6}" type="presOf" srcId="{267802C1-6193-4A23-9179-9A969C126B52}" destId="{E6B9B102-EAAC-4642-828B-EE611E985B90}" srcOrd="0" destOrd="3" presId="urn:microsoft.com/office/officeart/2005/8/layout/hList1"/>
    <dgm:cxn modelId="{E9814C8A-1F69-4B1C-8147-284E8813E250}" srcId="{7AF70A65-74C3-4FCD-B88F-261E6B634576}" destId="{65D609FE-2362-4F33-A56C-F579DD417F4C}" srcOrd="2" destOrd="0" parTransId="{AA2904EB-E7C8-40AF-BE8A-3370C75BCC1B}" sibTransId="{6AA6E887-90AA-4DBA-ACEA-3FDBA3417E28}"/>
    <dgm:cxn modelId="{603C2E00-324F-4E6B-9231-C225489D4DCF}" srcId="{CB2B0F94-7E0B-4851-A0B0-97DCABD61594}" destId="{7AF70A65-74C3-4FCD-B88F-261E6B634576}" srcOrd="0" destOrd="0" parTransId="{C12A2BFA-ABE3-435E-9570-6C3B540A78D3}" sibTransId="{7A8EB381-D502-4556-85FF-A952C171483E}"/>
    <dgm:cxn modelId="{CA66355D-D19B-4138-9D88-8606FAFBFE72}" srcId="{68CA97C1-2BF5-4B2B-8FCA-FAC6A6DB5481}" destId="{6954FFFA-F1DE-4F59-AB13-7C5D72B7EF7C}" srcOrd="6" destOrd="0" parTransId="{EDC37FE9-414E-4E0B-B337-FD03696F9239}" sibTransId="{46940409-3359-4AB9-81DF-CA681C137ED6}"/>
    <dgm:cxn modelId="{2CBDBB1F-EE37-4C64-9B35-691ADD7EA2EA}" type="presOf" srcId="{52349443-4155-421D-B6EA-B0FF473F5EC2}" destId="{E6B9B102-EAAC-4642-828B-EE611E985B90}" srcOrd="0" destOrd="1" presId="urn:microsoft.com/office/officeart/2005/8/layout/hList1"/>
    <dgm:cxn modelId="{BB5833EC-E0A6-4D20-BE53-81905151BEFD}" type="presOf" srcId="{47909A08-6126-4E8B-9CBB-A51028AE1FE4}" destId="{88AC7D8E-2EFD-4A86-BA6C-F27DD102F49C}" srcOrd="0" destOrd="1" presId="urn:microsoft.com/office/officeart/2005/8/layout/hList1"/>
    <dgm:cxn modelId="{8F04C3BF-CD09-42D3-8A0E-A7DBA532243A}" srcId="{7AF70A65-74C3-4FCD-B88F-261E6B634576}" destId="{219805FD-C09F-4827-B4DC-785FDC0E71AB}" srcOrd="0" destOrd="0" parTransId="{316757E8-6CA9-48A5-A19A-1706965C185E}" sibTransId="{2568DED8-164B-4471-80BE-E9E34700634D}"/>
    <dgm:cxn modelId="{49B19D82-7BB6-4A1A-AA9A-366A1D3C018C}" srcId="{68CA97C1-2BF5-4B2B-8FCA-FAC6A6DB5481}" destId="{F5C6C1A9-9217-4F01-8817-71E7D67D2EA8}" srcOrd="2" destOrd="0" parTransId="{AC13379F-9BAD-4AD2-90B7-C9E08384DAF6}" sibTransId="{891757E8-124A-4EC8-B800-AF0287B773CF}"/>
    <dgm:cxn modelId="{6F809022-1BA0-4345-B249-DE913AB47F36}" type="presOf" srcId="{CB1ED091-86E2-4E4C-86E5-BEF1DD7E5417}" destId="{88AC7D8E-2EFD-4A86-BA6C-F27DD102F49C}" srcOrd="0" destOrd="3" presId="urn:microsoft.com/office/officeart/2005/8/layout/hList1"/>
    <dgm:cxn modelId="{AF96DA24-BB2A-4E74-BD2E-EBB0916251E5}" srcId="{CB2B0F94-7E0B-4851-A0B0-97DCABD61594}" destId="{68CA97C1-2BF5-4B2B-8FCA-FAC6A6DB5481}" srcOrd="2" destOrd="0" parTransId="{A7F398E4-7F7F-4215-8075-B58A3E88B1A9}" sibTransId="{4ED7E80C-B389-449C-9AAE-B06C3D8BB1C4}"/>
    <dgm:cxn modelId="{6DDA3F18-7FBD-49C7-935A-7FB8D4D89CE1}" srcId="{B88778C2-13BE-4432-97D4-175B65D59829}" destId="{D8114A24-D706-459E-A8FE-8A34A2455E41}" srcOrd="0" destOrd="0" parTransId="{EF35C1D1-2515-48C4-A084-AFA72D13C927}" sibTransId="{73295D11-29B8-41F9-B864-079112A6DDF6}"/>
    <dgm:cxn modelId="{BB728AB9-7E38-4D8A-AB74-4E2A0E00F49D}" type="presOf" srcId="{CB2B0F94-7E0B-4851-A0B0-97DCABD61594}" destId="{DABA9BB7-E44C-463C-BC51-FE29BE14B993}" srcOrd="0" destOrd="0" presId="urn:microsoft.com/office/officeart/2005/8/layout/hList1"/>
    <dgm:cxn modelId="{CB152FF2-BD4B-4D2A-A579-806395F5C8E8}" type="presOf" srcId="{7AF70A65-74C3-4FCD-B88F-261E6B634576}" destId="{B52761EF-1FAD-4534-98D4-BF5DE3218D79}" srcOrd="0" destOrd="0" presId="urn:microsoft.com/office/officeart/2005/8/layout/hList1"/>
    <dgm:cxn modelId="{550FCD2F-23DD-482D-9412-0D5B2D1E3F36}" type="presOf" srcId="{9FDDD99C-4B18-4531-A5EC-F9DBF6B44CF3}" destId="{3521ABE8-91DD-44A4-9161-77FA2C87FAD0}" srcOrd="0" destOrd="1" presId="urn:microsoft.com/office/officeart/2005/8/layout/hList1"/>
    <dgm:cxn modelId="{63258E37-1FAB-4530-9D28-1AD8910354E6}" srcId="{7AF70A65-74C3-4FCD-B88F-261E6B634576}" destId="{09A77EFD-B2E5-49BF-B77A-C1F05AAD51D0}" srcOrd="4" destOrd="0" parTransId="{15E82D00-0C29-4F68-B50F-527F2670C1AE}" sibTransId="{68BFB963-D816-449C-B2A5-45361550671A}"/>
    <dgm:cxn modelId="{AB107D79-8EDB-4C7C-B9A2-58545F26A9ED}" srcId="{68CA97C1-2BF5-4B2B-8FCA-FAC6A6DB5481}" destId="{0DE9C6E7-7C72-4795-A8FF-B0125A5FD0A4}" srcOrd="0" destOrd="0" parTransId="{6F333388-56AA-4DC8-B3F4-042237337AFA}" sibTransId="{E1A5C6D5-1E1A-4802-9EEC-D26251A09781}"/>
    <dgm:cxn modelId="{2A35FA7A-F735-4194-9242-3997A184B71C}" srcId="{68CA97C1-2BF5-4B2B-8FCA-FAC6A6DB5481}" destId="{53913A0C-BEC8-4292-B033-CD41BB4809C1}" srcOrd="5" destOrd="0" parTransId="{F606C54D-19D9-4EC5-B283-657B5A2AD977}" sibTransId="{198E2934-3B1B-418C-8EFF-E69C692DC30B}"/>
    <dgm:cxn modelId="{2BC30454-1285-4DA4-A300-3740DA503DD3}" type="presOf" srcId="{219805FD-C09F-4827-B4DC-785FDC0E71AB}" destId="{3521ABE8-91DD-44A4-9161-77FA2C87FAD0}" srcOrd="0" destOrd="0" presId="urn:microsoft.com/office/officeart/2005/8/layout/hList1"/>
    <dgm:cxn modelId="{0FCA9161-9F01-46B0-9A2D-2E16C73663A4}" srcId="{7AF70A65-74C3-4FCD-B88F-261E6B634576}" destId="{6E7F2693-24E0-4BB6-B409-F1DAA2DF5150}" srcOrd="5" destOrd="0" parTransId="{3A1B9F58-F572-42B0-843C-825CB8AD1485}" sibTransId="{FAEB49E7-AAFC-4C16-B3E0-B179D9979813}"/>
    <dgm:cxn modelId="{C7829998-AFA4-4E45-B41C-0F2EF8FAF90D}" srcId="{B88778C2-13BE-4432-97D4-175B65D59829}" destId="{42C4D03A-88FF-46E5-BED7-3667F79A4076}" srcOrd="2" destOrd="0" parTransId="{2F85CB72-F5B6-4599-81B9-EAF30B4B5794}" sibTransId="{D38D5149-229D-493D-81C1-52D9177517C6}"/>
    <dgm:cxn modelId="{A7ED2336-6EF9-41D0-B5E1-330CFB72CBDA}" type="presOf" srcId="{B88778C2-13BE-4432-97D4-175B65D59829}" destId="{37CBC297-5E7D-475C-9AF4-2D169C3199BE}" srcOrd="0" destOrd="0" presId="urn:microsoft.com/office/officeart/2005/8/layout/hList1"/>
    <dgm:cxn modelId="{6420FB81-4D1B-404C-80F9-F8594951707F}" type="presOf" srcId="{2A262D8D-120D-49B3-B8BB-21F3A6868FCC}" destId="{3521ABE8-91DD-44A4-9161-77FA2C87FAD0}" srcOrd="0" destOrd="3" presId="urn:microsoft.com/office/officeart/2005/8/layout/hList1"/>
    <dgm:cxn modelId="{B59BF921-057A-4595-BC0E-0D2CD1D4EB36}" type="presOf" srcId="{24D97AEB-2044-4CDE-845C-1CE1B5F99BE8}" destId="{88AC7D8E-2EFD-4A86-BA6C-F27DD102F49C}" srcOrd="0" destOrd="5" presId="urn:microsoft.com/office/officeart/2005/8/layout/hList1"/>
    <dgm:cxn modelId="{D40FFA74-DCA0-458B-A615-D403043A0F2F}" srcId="{B88778C2-13BE-4432-97D4-175B65D59829}" destId="{47909A08-6126-4E8B-9CBB-A51028AE1FE4}" srcOrd="1" destOrd="0" parTransId="{0DFB0635-BECE-48D8-838E-BD917295BB50}" sibTransId="{78D63A9A-460D-4D40-B9BA-5DCEFB70659F}"/>
    <dgm:cxn modelId="{FF8638EB-0A31-4273-8F7A-CCF204FDC794}" type="presOf" srcId="{6E7F2693-24E0-4BB6-B409-F1DAA2DF5150}" destId="{3521ABE8-91DD-44A4-9161-77FA2C87FAD0}" srcOrd="0" destOrd="5" presId="urn:microsoft.com/office/officeart/2005/8/layout/hList1"/>
    <dgm:cxn modelId="{BD3BE4D5-2DF5-4A52-A2DD-8EBC8B88B9B6}" srcId="{B88778C2-13BE-4432-97D4-175B65D59829}" destId="{CB1ED091-86E2-4E4C-86E5-BEF1DD7E5417}" srcOrd="3" destOrd="0" parTransId="{83A9D0F8-E264-4102-AE54-EACF5BF31640}" sibTransId="{11EA7768-FC41-42CD-B429-4DD273EBA74A}"/>
    <dgm:cxn modelId="{3C982BBD-E713-40DB-80A5-7F39371F43D7}" type="presOf" srcId="{1560EF41-C3E2-47BB-8D80-4B899FE92B75}" destId="{3521ABE8-91DD-44A4-9161-77FA2C87FAD0}" srcOrd="0" destOrd="6" presId="urn:microsoft.com/office/officeart/2005/8/layout/hList1"/>
    <dgm:cxn modelId="{622A2B40-8FCD-4828-A228-9699DDC8C0B6}" srcId="{B88778C2-13BE-4432-97D4-175B65D59829}" destId="{24D97AEB-2044-4CDE-845C-1CE1B5F99BE8}" srcOrd="5" destOrd="0" parTransId="{731BC775-77DE-4299-858D-E17243F7536D}" sibTransId="{2B147FAA-4E25-4D60-A1A9-F89BD956C5D6}"/>
    <dgm:cxn modelId="{92D16F92-49C1-40A1-A97B-B2C8ECF22A01}" type="presOf" srcId="{42C4D03A-88FF-46E5-BED7-3667F79A4076}" destId="{88AC7D8E-2EFD-4A86-BA6C-F27DD102F49C}" srcOrd="0" destOrd="2" presId="urn:microsoft.com/office/officeart/2005/8/layout/hList1"/>
    <dgm:cxn modelId="{F96FA639-D4ED-4C26-84C8-4BD9FAF869E0}" srcId="{CB2B0F94-7E0B-4851-A0B0-97DCABD61594}" destId="{B88778C2-13BE-4432-97D4-175B65D59829}" srcOrd="1" destOrd="0" parTransId="{7EDB2D07-AEDF-45AC-9852-6ECC3CBD1833}" sibTransId="{1C175F2A-AFE5-4BBB-9576-86FC44A9E608}"/>
    <dgm:cxn modelId="{070CC04F-E275-426C-B7EA-80D8E899CD37}" type="presOf" srcId="{53913A0C-BEC8-4292-B033-CD41BB4809C1}" destId="{E6B9B102-EAAC-4642-828B-EE611E985B90}" srcOrd="0" destOrd="5" presId="urn:microsoft.com/office/officeart/2005/8/layout/hList1"/>
    <dgm:cxn modelId="{3579B803-57F2-4ADF-912B-A000AD9DD346}" type="presOf" srcId="{25A09049-C8C8-4551-81A5-D34436EA891B}" destId="{E6B9B102-EAAC-4642-828B-EE611E985B90}" srcOrd="0" destOrd="4" presId="urn:microsoft.com/office/officeart/2005/8/layout/hList1"/>
    <dgm:cxn modelId="{735645D2-D15D-4902-A09B-3480EE57F175}" srcId="{B88778C2-13BE-4432-97D4-175B65D59829}" destId="{E5A88FC6-EC0D-493B-9114-269ECDC95377}" srcOrd="6" destOrd="0" parTransId="{D6B389FF-76C1-43F0-9BD4-658805116451}" sibTransId="{9E20562F-829A-4886-BB2C-0227D84D50C3}"/>
    <dgm:cxn modelId="{934C4F81-B01C-4627-9D34-53CCB74AE175}" type="presOf" srcId="{0DE9C6E7-7C72-4795-A8FF-B0125A5FD0A4}" destId="{E6B9B102-EAAC-4642-828B-EE611E985B90}" srcOrd="0" destOrd="0" presId="urn:microsoft.com/office/officeart/2005/8/layout/hList1"/>
    <dgm:cxn modelId="{B6A14B6D-91A2-4884-9E99-51155551A5EF}" type="presOf" srcId="{E5A88FC6-EC0D-493B-9114-269ECDC95377}" destId="{88AC7D8E-2EFD-4A86-BA6C-F27DD102F49C}" srcOrd="0" destOrd="6" presId="urn:microsoft.com/office/officeart/2005/8/layout/hList1"/>
    <dgm:cxn modelId="{133E66BE-F446-4B58-9888-4328A46069C5}" srcId="{7AF70A65-74C3-4FCD-B88F-261E6B634576}" destId="{2A262D8D-120D-49B3-B8BB-21F3A6868FCC}" srcOrd="3" destOrd="0" parTransId="{8E5E20E0-EC87-4246-AE6D-110C5B47D17F}" sibTransId="{1EF11F53-2FE7-49ED-A58C-398E6F53DC88}"/>
    <dgm:cxn modelId="{941CBF13-7BA9-481E-8130-824DD251D7C4}" srcId="{68CA97C1-2BF5-4B2B-8FCA-FAC6A6DB5481}" destId="{52349443-4155-421D-B6EA-B0FF473F5EC2}" srcOrd="1" destOrd="0" parTransId="{04E96CC8-853F-467D-A010-EAE2FA1BFA81}" sibTransId="{F84105D3-4D6A-4A4A-8E0F-249391C3CEE0}"/>
    <dgm:cxn modelId="{6B203194-B37F-4C07-B374-E864B5659E78}" type="presOf" srcId="{6954FFFA-F1DE-4F59-AB13-7C5D72B7EF7C}" destId="{E6B9B102-EAAC-4642-828B-EE611E985B90}" srcOrd="0" destOrd="6" presId="urn:microsoft.com/office/officeart/2005/8/layout/hList1"/>
    <dgm:cxn modelId="{9DF3E025-5316-444B-9872-0A5E93F7C0B9}" srcId="{7AF70A65-74C3-4FCD-B88F-261E6B634576}" destId="{9FDDD99C-4B18-4531-A5EC-F9DBF6B44CF3}" srcOrd="1" destOrd="0" parTransId="{212DFF9D-0E2B-4C79-BBD8-C09DB4EC7893}" sibTransId="{B75791B1-D972-49E1-B20C-F24A2547DBF3}"/>
    <dgm:cxn modelId="{8A5D8CD9-9D23-4677-BFD2-DBCC9F99831F}" srcId="{B88778C2-13BE-4432-97D4-175B65D59829}" destId="{D97DF872-58AE-4058-A77A-ECE54D704E1A}" srcOrd="4" destOrd="0" parTransId="{66B9C53A-2090-43B7-B01E-D7F483CF1438}" sibTransId="{100E591A-4A28-4AA0-81C7-5E2969CA0D51}"/>
    <dgm:cxn modelId="{7D49A27D-AEF5-4A83-9023-86A0DD4CBB61}" srcId="{68CA97C1-2BF5-4B2B-8FCA-FAC6A6DB5481}" destId="{267802C1-6193-4A23-9179-9A969C126B52}" srcOrd="3" destOrd="0" parTransId="{12C4A1E6-33B8-4ED0-825D-E07CECF99D1B}" sibTransId="{0B339F34-061F-4EA0-8EBC-8A344C1EE267}"/>
    <dgm:cxn modelId="{3C1ADCB0-5C36-45A0-8C12-DF4D33F0E189}" type="presParOf" srcId="{DABA9BB7-E44C-463C-BC51-FE29BE14B993}" destId="{72CC63B0-A1B7-48F3-8051-4C5D07C25136}" srcOrd="0" destOrd="0" presId="urn:microsoft.com/office/officeart/2005/8/layout/hList1"/>
    <dgm:cxn modelId="{F6B0082E-923F-4E5E-8E1C-93D8204B121C}" type="presParOf" srcId="{72CC63B0-A1B7-48F3-8051-4C5D07C25136}" destId="{B52761EF-1FAD-4534-98D4-BF5DE3218D79}" srcOrd="0" destOrd="0" presId="urn:microsoft.com/office/officeart/2005/8/layout/hList1"/>
    <dgm:cxn modelId="{4B04C3C2-BB82-4351-998D-5E15BE0875B0}" type="presParOf" srcId="{72CC63B0-A1B7-48F3-8051-4C5D07C25136}" destId="{3521ABE8-91DD-44A4-9161-77FA2C87FAD0}" srcOrd="1" destOrd="0" presId="urn:microsoft.com/office/officeart/2005/8/layout/hList1"/>
    <dgm:cxn modelId="{05CD4FD5-4929-4834-B8FE-8C0B14684C60}" type="presParOf" srcId="{DABA9BB7-E44C-463C-BC51-FE29BE14B993}" destId="{1CCAB07F-3308-4D0A-B471-06339D725708}" srcOrd="1" destOrd="0" presId="urn:microsoft.com/office/officeart/2005/8/layout/hList1"/>
    <dgm:cxn modelId="{2C04D579-069D-4C37-B830-9B578068E3CA}" type="presParOf" srcId="{DABA9BB7-E44C-463C-BC51-FE29BE14B993}" destId="{12F2CC24-9C61-4809-9180-DD3EDDCAC6B7}" srcOrd="2" destOrd="0" presId="urn:microsoft.com/office/officeart/2005/8/layout/hList1"/>
    <dgm:cxn modelId="{92C4E1B6-E0DE-472A-9AF8-984307B9B970}" type="presParOf" srcId="{12F2CC24-9C61-4809-9180-DD3EDDCAC6B7}" destId="{37CBC297-5E7D-475C-9AF4-2D169C3199BE}" srcOrd="0" destOrd="0" presId="urn:microsoft.com/office/officeart/2005/8/layout/hList1"/>
    <dgm:cxn modelId="{9641EFF1-03C0-4F58-B71F-CA2ACF53F47B}" type="presParOf" srcId="{12F2CC24-9C61-4809-9180-DD3EDDCAC6B7}" destId="{88AC7D8E-2EFD-4A86-BA6C-F27DD102F49C}" srcOrd="1" destOrd="0" presId="urn:microsoft.com/office/officeart/2005/8/layout/hList1"/>
    <dgm:cxn modelId="{EEC36038-33AC-431C-B493-8CC38A7B2B9A}" type="presParOf" srcId="{DABA9BB7-E44C-463C-BC51-FE29BE14B993}" destId="{68861314-3D0C-4C68-BFF2-D68FD8DB6850}" srcOrd="3" destOrd="0" presId="urn:microsoft.com/office/officeart/2005/8/layout/hList1"/>
    <dgm:cxn modelId="{25D4F78F-6F9D-4C90-B04C-E25D8540F58D}" type="presParOf" srcId="{DABA9BB7-E44C-463C-BC51-FE29BE14B993}" destId="{03D653E2-8684-4683-B487-11771BC84082}" srcOrd="4" destOrd="0" presId="urn:microsoft.com/office/officeart/2005/8/layout/hList1"/>
    <dgm:cxn modelId="{450F784F-15FD-42E4-97DF-7A1F37D26D9C}" type="presParOf" srcId="{03D653E2-8684-4683-B487-11771BC84082}" destId="{A14761DA-6FC3-472C-BCFB-B0D438A08339}" srcOrd="0" destOrd="0" presId="urn:microsoft.com/office/officeart/2005/8/layout/hList1"/>
    <dgm:cxn modelId="{334B11B1-2485-40A3-8DE1-FC9E69E863D8}" type="presParOf" srcId="{03D653E2-8684-4683-B487-11771BC84082}" destId="{E6B9B102-EAAC-4642-828B-EE611E985B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39578F-30ED-40DB-8646-E2E3E5ECEA6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08AA2AA-F2E0-4C6E-9522-5DEE9CE283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900" dirty="0" smtClean="0">
              <a:solidFill>
                <a:schemeClr val="bg1"/>
              </a:solidFill>
              <a:latin typeface="+mn-lt"/>
            </a:rPr>
            <a:t>Обучение навыкам противодействию стрессу</a:t>
          </a:r>
        </a:p>
      </dgm:t>
    </dgm:pt>
    <dgm:pt modelId="{52F698E8-4CFB-4138-86AC-4C44738AF27E}" type="parTrans" cxnId="{1FE6B940-5A0F-404E-97FF-050AFF911C84}">
      <dgm:prSet/>
      <dgm:spPr/>
      <dgm:t>
        <a:bodyPr/>
        <a:lstStyle/>
        <a:p>
          <a:endParaRPr lang="ru-RU" sz="2800"/>
        </a:p>
      </dgm:t>
    </dgm:pt>
    <dgm:pt modelId="{01F0A64F-57FF-4AE1-A39A-BBAF454D2710}" type="sibTrans" cxnId="{1FE6B940-5A0F-404E-97FF-050AFF911C84}">
      <dgm:prSet/>
      <dgm:spPr/>
      <dgm:t>
        <a:bodyPr/>
        <a:lstStyle/>
        <a:p>
          <a:endParaRPr lang="ru-RU" sz="2800"/>
        </a:p>
      </dgm:t>
    </dgm:pt>
    <dgm:pt modelId="{2B8AABC2-5D28-4E8C-BCFA-91C41BE7313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900" dirty="0" smtClean="0">
              <a:solidFill>
                <a:schemeClr val="bg1"/>
              </a:solidFill>
              <a:latin typeface="+mn-lt"/>
            </a:rPr>
            <a:t>Развитие эмоциональной сферы</a:t>
          </a:r>
        </a:p>
      </dgm:t>
    </dgm:pt>
    <dgm:pt modelId="{CEED2652-C719-440A-9920-9448BE79FC94}" type="parTrans" cxnId="{F358D5BF-E72D-4248-AA2E-E3EAEE6721FF}">
      <dgm:prSet/>
      <dgm:spPr/>
      <dgm:t>
        <a:bodyPr/>
        <a:lstStyle/>
        <a:p>
          <a:endParaRPr lang="ru-RU" sz="2800"/>
        </a:p>
      </dgm:t>
    </dgm:pt>
    <dgm:pt modelId="{438F2D32-C42F-43D4-A575-9FC64BC339E1}" type="sibTrans" cxnId="{F358D5BF-E72D-4248-AA2E-E3EAEE6721FF}">
      <dgm:prSet/>
      <dgm:spPr/>
      <dgm:t>
        <a:bodyPr/>
        <a:lstStyle/>
        <a:p>
          <a:endParaRPr lang="ru-RU" sz="2800"/>
        </a:p>
      </dgm:t>
    </dgm:pt>
    <dgm:pt modelId="{DBEDC105-ED20-4473-85AA-BB9217D13EF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900" dirty="0" smtClean="0">
              <a:solidFill>
                <a:schemeClr val="bg1"/>
              </a:solidFill>
              <a:latin typeface="+mn-lt"/>
            </a:rPr>
            <a:t>Восстановление или создание соответствующего уровня коммуникаций </a:t>
          </a:r>
        </a:p>
      </dgm:t>
    </dgm:pt>
    <dgm:pt modelId="{D4681ED3-C630-4300-81B2-4188E2A88940}" type="parTrans" cxnId="{A1C133A3-E21D-404C-B058-D66255F3FBD5}">
      <dgm:prSet/>
      <dgm:spPr/>
      <dgm:t>
        <a:bodyPr/>
        <a:lstStyle/>
        <a:p>
          <a:endParaRPr lang="ru-RU" sz="2800"/>
        </a:p>
      </dgm:t>
    </dgm:pt>
    <dgm:pt modelId="{E0D553CB-128C-44C5-B7E3-1D81D74F3E4C}" type="sibTrans" cxnId="{A1C133A3-E21D-404C-B058-D66255F3FBD5}">
      <dgm:prSet/>
      <dgm:spPr/>
      <dgm:t>
        <a:bodyPr/>
        <a:lstStyle/>
        <a:p>
          <a:endParaRPr lang="ru-RU" sz="2800"/>
        </a:p>
      </dgm:t>
    </dgm:pt>
    <dgm:pt modelId="{586C4D0E-D3B5-413A-BFCC-51242290388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900" dirty="0" smtClean="0">
              <a:solidFill>
                <a:schemeClr val="bg1"/>
              </a:solidFill>
              <a:latin typeface="+mn-lt"/>
            </a:rPr>
            <a:t>Развитие</a:t>
          </a:r>
        </a:p>
        <a:p>
          <a:pPr>
            <a:spcAft>
              <a:spcPts val="0"/>
            </a:spcAft>
          </a:pPr>
          <a:r>
            <a:rPr lang="ru-RU" sz="1900" dirty="0" smtClean="0">
              <a:solidFill>
                <a:schemeClr val="bg1"/>
              </a:solidFill>
              <a:latin typeface="+mn-lt"/>
            </a:rPr>
            <a:t> </a:t>
          </a:r>
          <a:r>
            <a:rPr lang="ru-RU" sz="1900" dirty="0" err="1" smtClean="0">
              <a:solidFill>
                <a:schemeClr val="bg1"/>
              </a:solidFill>
              <a:latin typeface="+mn-lt"/>
            </a:rPr>
            <a:t>копинг-стратегий</a:t>
          </a:r>
          <a:endParaRPr lang="ru-RU" sz="1900" dirty="0" smtClean="0">
            <a:solidFill>
              <a:schemeClr val="bg1"/>
            </a:solidFill>
            <a:latin typeface="+mn-lt"/>
          </a:endParaRPr>
        </a:p>
      </dgm:t>
    </dgm:pt>
    <dgm:pt modelId="{2BA14F8A-257A-4E10-932B-EF81D02C5B21}" type="parTrans" cxnId="{CB7C4AC2-6D70-41B0-A1B2-45BC3916AB5A}">
      <dgm:prSet/>
      <dgm:spPr/>
      <dgm:t>
        <a:bodyPr/>
        <a:lstStyle/>
        <a:p>
          <a:endParaRPr lang="ru-RU" sz="2800"/>
        </a:p>
      </dgm:t>
    </dgm:pt>
    <dgm:pt modelId="{7BFEEC4C-1999-4B97-BF1C-35B3193CF659}" type="sibTrans" cxnId="{CB7C4AC2-6D70-41B0-A1B2-45BC3916AB5A}">
      <dgm:prSet/>
      <dgm:spPr/>
      <dgm:t>
        <a:bodyPr/>
        <a:lstStyle/>
        <a:p>
          <a:endParaRPr lang="ru-RU" sz="2800"/>
        </a:p>
      </dgm:t>
    </dgm:pt>
    <dgm:pt modelId="{EE677848-28EF-41AC-98B0-733F218066A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900" dirty="0" err="1" smtClean="0">
              <a:solidFill>
                <a:schemeClr val="bg1"/>
              </a:solidFill>
              <a:latin typeface="+mn-lt"/>
            </a:rPr>
            <a:t>Командо-образование</a:t>
          </a:r>
          <a:r>
            <a:rPr lang="ru-RU" sz="1900" dirty="0" smtClean="0">
              <a:solidFill>
                <a:schemeClr val="bg1"/>
              </a:solidFill>
              <a:latin typeface="+mn-lt"/>
            </a:rPr>
            <a:t> </a:t>
          </a:r>
          <a:r>
            <a:rPr lang="ru-RU" sz="1900" dirty="0" smtClean="0">
              <a:solidFill>
                <a:schemeClr val="bg1"/>
              </a:solidFill>
              <a:latin typeface="+mn-lt"/>
            </a:rPr>
            <a:t>в коллективе</a:t>
          </a:r>
        </a:p>
      </dgm:t>
    </dgm:pt>
    <dgm:pt modelId="{2580B2FB-43BA-41F9-BDE1-22939FA325A6}" type="parTrans" cxnId="{95D23365-0BA7-45FB-A215-4C086FEB86DD}">
      <dgm:prSet/>
      <dgm:spPr/>
      <dgm:t>
        <a:bodyPr/>
        <a:lstStyle/>
        <a:p>
          <a:endParaRPr lang="ru-RU" sz="2800"/>
        </a:p>
      </dgm:t>
    </dgm:pt>
    <dgm:pt modelId="{DA7EB155-AD52-4E29-9E00-2C377222830D}" type="sibTrans" cxnId="{95D23365-0BA7-45FB-A215-4C086FEB86DD}">
      <dgm:prSet/>
      <dgm:spPr/>
      <dgm:t>
        <a:bodyPr/>
        <a:lstStyle/>
        <a:p>
          <a:endParaRPr lang="ru-RU" sz="2800"/>
        </a:p>
      </dgm:t>
    </dgm:pt>
    <dgm:pt modelId="{E99E16BB-38AD-492B-868F-19345CA6FE76}" type="pres">
      <dgm:prSet presAssocID="{6039578F-30ED-40DB-8646-E2E3E5ECEA64}" presName="Name0" presStyleCnt="0">
        <dgm:presLayoutVars>
          <dgm:dir/>
          <dgm:resizeHandles val="exact"/>
        </dgm:presLayoutVars>
      </dgm:prSet>
      <dgm:spPr/>
    </dgm:pt>
    <dgm:pt modelId="{507D4E3F-D6B4-4299-B350-998F81491F81}" type="pres">
      <dgm:prSet presAssocID="{6039578F-30ED-40DB-8646-E2E3E5ECEA64}" presName="bkgdShp" presStyleLbl="alignAccFollowNode1" presStyleIdx="0" presStyleCnt="1"/>
      <dgm:spPr/>
    </dgm:pt>
    <dgm:pt modelId="{59F42D8B-864D-4BEC-8692-22A22A667A7C}" type="pres">
      <dgm:prSet presAssocID="{6039578F-30ED-40DB-8646-E2E3E5ECEA64}" presName="linComp" presStyleCnt="0"/>
      <dgm:spPr/>
    </dgm:pt>
    <dgm:pt modelId="{08B4358D-54F7-441F-BF93-07D124F3FE14}" type="pres">
      <dgm:prSet presAssocID="{E08AA2AA-F2E0-4C6E-9522-5DEE9CE283BC}" presName="compNode" presStyleCnt="0"/>
      <dgm:spPr/>
    </dgm:pt>
    <dgm:pt modelId="{482BD117-FEB3-401D-99FD-CC70BED63681}" type="pres">
      <dgm:prSet presAssocID="{E08AA2AA-F2E0-4C6E-9522-5DEE9CE283BC}" presName="node" presStyleLbl="node1" presStyleIdx="0" presStyleCnt="5" custScaleX="2000000" custScaleY="52408" custLinFactNeighborX="7988" custLinFactNeighborY="-3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00205-7476-4244-B39E-B73311814A68}" type="pres">
      <dgm:prSet presAssocID="{E08AA2AA-F2E0-4C6E-9522-5DEE9CE283BC}" presName="invisiNode" presStyleLbl="node1" presStyleIdx="0" presStyleCnt="5"/>
      <dgm:spPr/>
    </dgm:pt>
    <dgm:pt modelId="{C6A79DE9-CD52-4332-93A3-A8F3F30C4701}" type="pres">
      <dgm:prSet presAssocID="{E08AA2AA-F2E0-4C6E-9522-5DEE9CE283BC}" presName="imagNode" presStyleLbl="fgImgPlace1" presStyleIdx="0" presStyleCnt="5" custScaleX="2000000" custScaleY="93537" custLinFactNeighborX="-17054" custLinFactNeighborY="10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0C82BB-B12C-483E-A08C-5F2A461EAAED}" type="pres">
      <dgm:prSet presAssocID="{01F0A64F-57FF-4AE1-A39A-BBAF454D27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DA1504-2806-46D2-AC9E-6E6DF8AB80DB}" type="pres">
      <dgm:prSet presAssocID="{2B8AABC2-5D28-4E8C-BCFA-91C41BE7313E}" presName="compNode" presStyleCnt="0"/>
      <dgm:spPr/>
    </dgm:pt>
    <dgm:pt modelId="{39B6274A-F51E-4C66-BB9C-08280274255E}" type="pres">
      <dgm:prSet presAssocID="{2B8AABC2-5D28-4E8C-BCFA-91C41BE7313E}" presName="node" presStyleLbl="node1" presStyleIdx="1" presStyleCnt="5" custScaleX="2000000" custScaleY="52408" custLinFactNeighborX="7988" custLinFactNeighborY="-3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86E49-E6B8-4F92-A131-BC79E30C84E4}" type="pres">
      <dgm:prSet presAssocID="{2B8AABC2-5D28-4E8C-BCFA-91C41BE7313E}" presName="invisiNode" presStyleLbl="node1" presStyleIdx="1" presStyleCnt="5"/>
      <dgm:spPr/>
    </dgm:pt>
    <dgm:pt modelId="{C03FECB1-E303-4E37-ABC2-8E66D6C3F922}" type="pres">
      <dgm:prSet presAssocID="{2B8AABC2-5D28-4E8C-BCFA-91C41BE7313E}" presName="imagNode" presStyleLbl="fgImgPlace1" presStyleIdx="1" presStyleCnt="5" custScaleX="2000000" custScaleY="93537" custLinFactNeighborX="-8527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F498428-E0CA-49E2-BC08-B1F57060B679}" type="pres">
      <dgm:prSet presAssocID="{438F2D32-C42F-43D4-A575-9FC64BC339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2D1AC7-DB9F-44D7-9643-D8789B66D3EA}" type="pres">
      <dgm:prSet presAssocID="{DBEDC105-ED20-4473-85AA-BB9217D13EF7}" presName="compNode" presStyleCnt="0"/>
      <dgm:spPr/>
    </dgm:pt>
    <dgm:pt modelId="{878C8D7E-8347-45ED-82AB-BE76069711C1}" type="pres">
      <dgm:prSet presAssocID="{DBEDC105-ED20-4473-85AA-BB9217D13EF7}" presName="node" presStyleLbl="node1" presStyleIdx="2" presStyleCnt="5" custScaleX="2000000" custScaleY="52408" custLinFactNeighborX="7988" custLinFactNeighborY="-3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E6162-0256-49F8-A82A-782EEFBBE2BF}" type="pres">
      <dgm:prSet presAssocID="{DBEDC105-ED20-4473-85AA-BB9217D13EF7}" presName="invisiNode" presStyleLbl="node1" presStyleIdx="2" presStyleCnt="5"/>
      <dgm:spPr/>
    </dgm:pt>
    <dgm:pt modelId="{87DA4EA3-E2D1-45D3-B4C6-3C1BA368615A}" type="pres">
      <dgm:prSet presAssocID="{DBEDC105-ED20-4473-85AA-BB9217D13EF7}" presName="imagNode" presStyleLbl="fgImgPlace1" presStyleIdx="2" presStyleCnt="5" custScaleX="2000000" custScaleY="9353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8A78188-1C32-40F5-92C5-DA181D8CB083}" type="pres">
      <dgm:prSet presAssocID="{E0D553CB-128C-44C5-B7E3-1D81D74F3E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DD0003-4B61-4BE8-8F7F-085827E4BACA}" type="pres">
      <dgm:prSet presAssocID="{586C4D0E-D3B5-413A-BFCC-512422903883}" presName="compNode" presStyleCnt="0"/>
      <dgm:spPr/>
    </dgm:pt>
    <dgm:pt modelId="{421590B4-D276-422E-9FE4-154A2DA17C47}" type="pres">
      <dgm:prSet presAssocID="{586C4D0E-D3B5-413A-BFCC-512422903883}" presName="node" presStyleLbl="node1" presStyleIdx="3" presStyleCnt="5" custScaleX="2000000" custScaleY="52408" custLinFactNeighborX="7988" custLinFactNeighborY="-3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637DF-C2CE-4A18-80A5-3C48A9F65E1D}" type="pres">
      <dgm:prSet presAssocID="{586C4D0E-D3B5-413A-BFCC-512422903883}" presName="invisiNode" presStyleLbl="node1" presStyleIdx="3" presStyleCnt="5"/>
      <dgm:spPr/>
    </dgm:pt>
    <dgm:pt modelId="{65E18A3F-5A56-494A-B117-A7A162C54BB0}" type="pres">
      <dgm:prSet presAssocID="{586C4D0E-D3B5-413A-BFCC-512422903883}" presName="imagNode" presStyleLbl="fgImgPlace1" presStyleIdx="3" presStyleCnt="5" custScaleX="2000000" custScaleY="9353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37F120-55C2-4F2B-B7CF-799A1DE29E87}" type="pres">
      <dgm:prSet presAssocID="{7BFEEC4C-1999-4B97-BF1C-35B3193CF6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7DDE3B-7799-4F62-9FDC-3BC58745E9FC}" type="pres">
      <dgm:prSet presAssocID="{EE677848-28EF-41AC-98B0-733F218066A7}" presName="compNode" presStyleCnt="0"/>
      <dgm:spPr/>
    </dgm:pt>
    <dgm:pt modelId="{949649A3-D861-4F32-8537-49111056A815}" type="pres">
      <dgm:prSet presAssocID="{EE677848-28EF-41AC-98B0-733F218066A7}" presName="node" presStyleLbl="node1" presStyleIdx="4" presStyleCnt="5" custScaleX="2000000" custScaleY="52408" custLinFactNeighborX="7988" custLinFactNeighborY="-37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1C410-4A62-4117-8E7C-6AFB3B475563}" type="pres">
      <dgm:prSet presAssocID="{EE677848-28EF-41AC-98B0-733F218066A7}" presName="invisiNode" presStyleLbl="node1" presStyleIdx="4" presStyleCnt="5"/>
      <dgm:spPr/>
    </dgm:pt>
    <dgm:pt modelId="{BC10B7EA-4F58-47A0-8F3F-7DE30C4D0F9B}" type="pres">
      <dgm:prSet presAssocID="{EE677848-28EF-41AC-98B0-733F218066A7}" presName="imagNode" presStyleLbl="fgImgPlace1" presStyleIdx="4" presStyleCnt="5" custScaleX="2000000" custScaleY="9353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1534ECD-7F3C-48EC-B0E1-7F5EB457A056}" type="presOf" srcId="{DBEDC105-ED20-4473-85AA-BB9217D13EF7}" destId="{878C8D7E-8347-45ED-82AB-BE76069711C1}" srcOrd="0" destOrd="0" presId="urn:microsoft.com/office/officeart/2005/8/layout/pList2"/>
    <dgm:cxn modelId="{8F856370-AC20-4B98-8870-DFD51A8CB1E9}" type="presOf" srcId="{7BFEEC4C-1999-4B97-BF1C-35B3193CF659}" destId="{D837F120-55C2-4F2B-B7CF-799A1DE29E87}" srcOrd="0" destOrd="0" presId="urn:microsoft.com/office/officeart/2005/8/layout/pList2"/>
    <dgm:cxn modelId="{F358D5BF-E72D-4248-AA2E-E3EAEE6721FF}" srcId="{6039578F-30ED-40DB-8646-E2E3E5ECEA64}" destId="{2B8AABC2-5D28-4E8C-BCFA-91C41BE7313E}" srcOrd="1" destOrd="0" parTransId="{CEED2652-C719-440A-9920-9448BE79FC94}" sibTransId="{438F2D32-C42F-43D4-A575-9FC64BC339E1}"/>
    <dgm:cxn modelId="{804F738E-AD80-4FBD-B00A-34E20F143ECA}" type="presOf" srcId="{586C4D0E-D3B5-413A-BFCC-512422903883}" destId="{421590B4-D276-422E-9FE4-154A2DA17C47}" srcOrd="0" destOrd="0" presId="urn:microsoft.com/office/officeart/2005/8/layout/pList2"/>
    <dgm:cxn modelId="{0319DAC8-4C60-4189-AF24-73ABA065E0B3}" type="presOf" srcId="{E08AA2AA-F2E0-4C6E-9522-5DEE9CE283BC}" destId="{482BD117-FEB3-401D-99FD-CC70BED63681}" srcOrd="0" destOrd="0" presId="urn:microsoft.com/office/officeart/2005/8/layout/pList2"/>
    <dgm:cxn modelId="{05E1EE3A-32D3-49DB-AE63-35CC03757FE7}" type="presOf" srcId="{2B8AABC2-5D28-4E8C-BCFA-91C41BE7313E}" destId="{39B6274A-F51E-4C66-BB9C-08280274255E}" srcOrd="0" destOrd="0" presId="urn:microsoft.com/office/officeart/2005/8/layout/pList2"/>
    <dgm:cxn modelId="{95D23365-0BA7-45FB-A215-4C086FEB86DD}" srcId="{6039578F-30ED-40DB-8646-E2E3E5ECEA64}" destId="{EE677848-28EF-41AC-98B0-733F218066A7}" srcOrd="4" destOrd="0" parTransId="{2580B2FB-43BA-41F9-BDE1-22939FA325A6}" sibTransId="{DA7EB155-AD52-4E29-9E00-2C377222830D}"/>
    <dgm:cxn modelId="{1DBC4306-5C1B-4E37-9F33-177DA70C976C}" type="presOf" srcId="{E0D553CB-128C-44C5-B7E3-1D81D74F3E4C}" destId="{C8A78188-1C32-40F5-92C5-DA181D8CB083}" srcOrd="0" destOrd="0" presId="urn:microsoft.com/office/officeart/2005/8/layout/pList2"/>
    <dgm:cxn modelId="{C441DFF7-DD17-48E3-ADC1-8B60D5B7DA32}" type="presOf" srcId="{01F0A64F-57FF-4AE1-A39A-BBAF454D2710}" destId="{440C82BB-B12C-483E-A08C-5F2A461EAAED}" srcOrd="0" destOrd="0" presId="urn:microsoft.com/office/officeart/2005/8/layout/pList2"/>
    <dgm:cxn modelId="{CB7C4AC2-6D70-41B0-A1B2-45BC3916AB5A}" srcId="{6039578F-30ED-40DB-8646-E2E3E5ECEA64}" destId="{586C4D0E-D3B5-413A-BFCC-512422903883}" srcOrd="3" destOrd="0" parTransId="{2BA14F8A-257A-4E10-932B-EF81D02C5B21}" sibTransId="{7BFEEC4C-1999-4B97-BF1C-35B3193CF659}"/>
    <dgm:cxn modelId="{59CA4F4F-D4AB-4A9C-B1FD-89DB445A6B81}" type="presOf" srcId="{438F2D32-C42F-43D4-A575-9FC64BC339E1}" destId="{2F498428-E0CA-49E2-BC08-B1F57060B679}" srcOrd="0" destOrd="0" presId="urn:microsoft.com/office/officeart/2005/8/layout/pList2"/>
    <dgm:cxn modelId="{1FE6B940-5A0F-404E-97FF-050AFF911C84}" srcId="{6039578F-30ED-40DB-8646-E2E3E5ECEA64}" destId="{E08AA2AA-F2E0-4C6E-9522-5DEE9CE283BC}" srcOrd="0" destOrd="0" parTransId="{52F698E8-4CFB-4138-86AC-4C44738AF27E}" sibTransId="{01F0A64F-57FF-4AE1-A39A-BBAF454D2710}"/>
    <dgm:cxn modelId="{69372B5A-B92D-4AD8-965B-9E37F1921203}" type="presOf" srcId="{6039578F-30ED-40DB-8646-E2E3E5ECEA64}" destId="{E99E16BB-38AD-492B-868F-19345CA6FE76}" srcOrd="0" destOrd="0" presId="urn:microsoft.com/office/officeart/2005/8/layout/pList2"/>
    <dgm:cxn modelId="{1ECE5980-63EA-48D9-93AF-F18F6A9311D6}" type="presOf" srcId="{EE677848-28EF-41AC-98B0-733F218066A7}" destId="{949649A3-D861-4F32-8537-49111056A815}" srcOrd="0" destOrd="0" presId="urn:microsoft.com/office/officeart/2005/8/layout/pList2"/>
    <dgm:cxn modelId="{A1C133A3-E21D-404C-B058-D66255F3FBD5}" srcId="{6039578F-30ED-40DB-8646-E2E3E5ECEA64}" destId="{DBEDC105-ED20-4473-85AA-BB9217D13EF7}" srcOrd="2" destOrd="0" parTransId="{D4681ED3-C630-4300-81B2-4188E2A88940}" sibTransId="{E0D553CB-128C-44C5-B7E3-1D81D74F3E4C}"/>
    <dgm:cxn modelId="{3A415117-8BA0-41AF-BE97-859AE0FEBF18}" type="presParOf" srcId="{E99E16BB-38AD-492B-868F-19345CA6FE76}" destId="{507D4E3F-D6B4-4299-B350-998F81491F81}" srcOrd="0" destOrd="0" presId="urn:microsoft.com/office/officeart/2005/8/layout/pList2"/>
    <dgm:cxn modelId="{0292FBCF-E352-4A32-BBBA-3B9138D62838}" type="presParOf" srcId="{E99E16BB-38AD-492B-868F-19345CA6FE76}" destId="{59F42D8B-864D-4BEC-8692-22A22A667A7C}" srcOrd="1" destOrd="0" presId="urn:microsoft.com/office/officeart/2005/8/layout/pList2"/>
    <dgm:cxn modelId="{7633FB20-C4A1-4870-B3E4-F316864534A9}" type="presParOf" srcId="{59F42D8B-864D-4BEC-8692-22A22A667A7C}" destId="{08B4358D-54F7-441F-BF93-07D124F3FE14}" srcOrd="0" destOrd="0" presId="urn:microsoft.com/office/officeart/2005/8/layout/pList2"/>
    <dgm:cxn modelId="{A25B8664-3785-4CDD-B113-5584A56E99A5}" type="presParOf" srcId="{08B4358D-54F7-441F-BF93-07D124F3FE14}" destId="{482BD117-FEB3-401D-99FD-CC70BED63681}" srcOrd="0" destOrd="0" presId="urn:microsoft.com/office/officeart/2005/8/layout/pList2"/>
    <dgm:cxn modelId="{4EB796D5-2972-4AE3-A152-1F56CAEB20EB}" type="presParOf" srcId="{08B4358D-54F7-441F-BF93-07D124F3FE14}" destId="{EBC00205-7476-4244-B39E-B73311814A68}" srcOrd="1" destOrd="0" presId="urn:microsoft.com/office/officeart/2005/8/layout/pList2"/>
    <dgm:cxn modelId="{97BC1A15-B07D-4915-99F2-89669A4B5547}" type="presParOf" srcId="{08B4358D-54F7-441F-BF93-07D124F3FE14}" destId="{C6A79DE9-CD52-4332-93A3-A8F3F30C4701}" srcOrd="2" destOrd="0" presId="urn:microsoft.com/office/officeart/2005/8/layout/pList2"/>
    <dgm:cxn modelId="{CC621F9A-053A-45B0-B1B1-A39C3A61E82C}" type="presParOf" srcId="{59F42D8B-864D-4BEC-8692-22A22A667A7C}" destId="{440C82BB-B12C-483E-A08C-5F2A461EAAED}" srcOrd="1" destOrd="0" presId="urn:microsoft.com/office/officeart/2005/8/layout/pList2"/>
    <dgm:cxn modelId="{3A09A087-C0C4-4DC4-AD87-4FB3940CBE4A}" type="presParOf" srcId="{59F42D8B-864D-4BEC-8692-22A22A667A7C}" destId="{4FDA1504-2806-46D2-AC9E-6E6DF8AB80DB}" srcOrd="2" destOrd="0" presId="urn:microsoft.com/office/officeart/2005/8/layout/pList2"/>
    <dgm:cxn modelId="{49D8ED27-3D89-4209-9E64-677AE86A6E26}" type="presParOf" srcId="{4FDA1504-2806-46D2-AC9E-6E6DF8AB80DB}" destId="{39B6274A-F51E-4C66-BB9C-08280274255E}" srcOrd="0" destOrd="0" presId="urn:microsoft.com/office/officeart/2005/8/layout/pList2"/>
    <dgm:cxn modelId="{650D24C2-5F77-4295-949D-B5EF8F520C21}" type="presParOf" srcId="{4FDA1504-2806-46D2-AC9E-6E6DF8AB80DB}" destId="{C2B86E49-E6B8-4F92-A131-BC79E30C84E4}" srcOrd="1" destOrd="0" presId="urn:microsoft.com/office/officeart/2005/8/layout/pList2"/>
    <dgm:cxn modelId="{0524A457-6737-405D-86BD-DE92C1350657}" type="presParOf" srcId="{4FDA1504-2806-46D2-AC9E-6E6DF8AB80DB}" destId="{C03FECB1-E303-4E37-ABC2-8E66D6C3F922}" srcOrd="2" destOrd="0" presId="urn:microsoft.com/office/officeart/2005/8/layout/pList2"/>
    <dgm:cxn modelId="{6A51D09F-3C6F-4A7B-A505-8BF92DBDC304}" type="presParOf" srcId="{59F42D8B-864D-4BEC-8692-22A22A667A7C}" destId="{2F498428-E0CA-49E2-BC08-B1F57060B679}" srcOrd="3" destOrd="0" presId="urn:microsoft.com/office/officeart/2005/8/layout/pList2"/>
    <dgm:cxn modelId="{CB9403D1-7827-44CA-B208-ED6CD2A86F43}" type="presParOf" srcId="{59F42D8B-864D-4BEC-8692-22A22A667A7C}" destId="{C92D1AC7-DB9F-44D7-9643-D8789B66D3EA}" srcOrd="4" destOrd="0" presId="urn:microsoft.com/office/officeart/2005/8/layout/pList2"/>
    <dgm:cxn modelId="{1A3BF4E1-105C-4EC5-9F78-F76756F27201}" type="presParOf" srcId="{C92D1AC7-DB9F-44D7-9643-D8789B66D3EA}" destId="{878C8D7E-8347-45ED-82AB-BE76069711C1}" srcOrd="0" destOrd="0" presId="urn:microsoft.com/office/officeart/2005/8/layout/pList2"/>
    <dgm:cxn modelId="{961E8582-5DF7-4C6E-8630-E7C5296F4713}" type="presParOf" srcId="{C92D1AC7-DB9F-44D7-9643-D8789B66D3EA}" destId="{A04E6162-0256-49F8-A82A-782EEFBBE2BF}" srcOrd="1" destOrd="0" presId="urn:microsoft.com/office/officeart/2005/8/layout/pList2"/>
    <dgm:cxn modelId="{673B9EA8-7A77-44F6-BF35-9D539EB2C81B}" type="presParOf" srcId="{C92D1AC7-DB9F-44D7-9643-D8789B66D3EA}" destId="{87DA4EA3-E2D1-45D3-B4C6-3C1BA368615A}" srcOrd="2" destOrd="0" presId="urn:microsoft.com/office/officeart/2005/8/layout/pList2"/>
    <dgm:cxn modelId="{D94D743C-AF1F-43B5-B790-4D2AA3253154}" type="presParOf" srcId="{59F42D8B-864D-4BEC-8692-22A22A667A7C}" destId="{C8A78188-1C32-40F5-92C5-DA181D8CB083}" srcOrd="5" destOrd="0" presId="urn:microsoft.com/office/officeart/2005/8/layout/pList2"/>
    <dgm:cxn modelId="{C3CEFE67-9CAC-4888-BB23-F8296D27DD43}" type="presParOf" srcId="{59F42D8B-864D-4BEC-8692-22A22A667A7C}" destId="{07DD0003-4B61-4BE8-8F7F-085827E4BACA}" srcOrd="6" destOrd="0" presId="urn:microsoft.com/office/officeart/2005/8/layout/pList2"/>
    <dgm:cxn modelId="{F98A6EB4-CA0A-4DA6-ACC5-3388C12D9E1D}" type="presParOf" srcId="{07DD0003-4B61-4BE8-8F7F-085827E4BACA}" destId="{421590B4-D276-422E-9FE4-154A2DA17C47}" srcOrd="0" destOrd="0" presId="urn:microsoft.com/office/officeart/2005/8/layout/pList2"/>
    <dgm:cxn modelId="{2AAA226C-61A8-44FE-BEA0-88A0110CDFD1}" type="presParOf" srcId="{07DD0003-4B61-4BE8-8F7F-085827E4BACA}" destId="{4AA637DF-C2CE-4A18-80A5-3C48A9F65E1D}" srcOrd="1" destOrd="0" presId="urn:microsoft.com/office/officeart/2005/8/layout/pList2"/>
    <dgm:cxn modelId="{A40BF7B9-55C1-42A6-B084-F74F2BC36C48}" type="presParOf" srcId="{07DD0003-4B61-4BE8-8F7F-085827E4BACA}" destId="{65E18A3F-5A56-494A-B117-A7A162C54BB0}" srcOrd="2" destOrd="0" presId="urn:microsoft.com/office/officeart/2005/8/layout/pList2"/>
    <dgm:cxn modelId="{DD11FBB6-A1F4-4BFA-98A4-E71D5FA3181B}" type="presParOf" srcId="{59F42D8B-864D-4BEC-8692-22A22A667A7C}" destId="{D837F120-55C2-4F2B-B7CF-799A1DE29E87}" srcOrd="7" destOrd="0" presId="urn:microsoft.com/office/officeart/2005/8/layout/pList2"/>
    <dgm:cxn modelId="{090E4BF1-A4E3-4FC9-BB6F-AD58937CF8AB}" type="presParOf" srcId="{59F42D8B-864D-4BEC-8692-22A22A667A7C}" destId="{FE7DDE3B-7799-4F62-9FDC-3BC58745E9FC}" srcOrd="8" destOrd="0" presId="urn:microsoft.com/office/officeart/2005/8/layout/pList2"/>
    <dgm:cxn modelId="{0D122591-46B2-484D-B410-0F64F57C253A}" type="presParOf" srcId="{FE7DDE3B-7799-4F62-9FDC-3BC58745E9FC}" destId="{949649A3-D861-4F32-8537-49111056A815}" srcOrd="0" destOrd="0" presId="urn:microsoft.com/office/officeart/2005/8/layout/pList2"/>
    <dgm:cxn modelId="{DBA951EF-A5B9-4ADD-8FB3-C538A312AA65}" type="presParOf" srcId="{FE7DDE3B-7799-4F62-9FDC-3BC58745E9FC}" destId="{BDC1C410-4A62-4117-8E7C-6AFB3B475563}" srcOrd="1" destOrd="0" presId="urn:microsoft.com/office/officeart/2005/8/layout/pList2"/>
    <dgm:cxn modelId="{CE8FFE94-172E-46D5-A2C4-F672E7BAD1C4}" type="presParOf" srcId="{FE7DDE3B-7799-4F62-9FDC-3BC58745E9FC}" destId="{BC10B7EA-4F58-47A0-8F3F-7DE30C4D0F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3EB7E-2B8B-4492-ACFB-DDC62BF18772}">
      <dsp:nvSpPr>
        <dsp:cNvPr id="0" name=""/>
        <dsp:cNvSpPr/>
      </dsp:nvSpPr>
      <dsp:spPr>
        <a:xfrm>
          <a:off x="0" y="251670"/>
          <a:ext cx="11544300" cy="24426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6D411-4A74-45AD-8853-DD9660C087BC}">
      <dsp:nvSpPr>
        <dsp:cNvPr id="0" name=""/>
        <dsp:cNvSpPr/>
      </dsp:nvSpPr>
      <dsp:spPr>
        <a:xfrm>
          <a:off x="350055" y="892357"/>
          <a:ext cx="3603084" cy="2120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1CDD-769E-4EAA-8D89-888E6586EC1E}">
      <dsp:nvSpPr>
        <dsp:cNvPr id="0" name=""/>
        <dsp:cNvSpPr/>
      </dsp:nvSpPr>
      <dsp:spPr>
        <a:xfrm rot="10800000">
          <a:off x="401425" y="3042422"/>
          <a:ext cx="3559924" cy="972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Профессиональное выгорание</a:t>
          </a:r>
          <a:endParaRPr lang="ru-RU" sz="2800" kern="1200" dirty="0"/>
        </a:p>
      </dsp:txBody>
      <dsp:txXfrm rot="10800000">
        <a:off x="401425" y="3042422"/>
        <a:ext cx="3559924" cy="972140"/>
      </dsp:txXfrm>
    </dsp:sp>
    <dsp:sp modelId="{40F1F1C7-C01E-4D23-93A9-A32CA99069B2}">
      <dsp:nvSpPr>
        <dsp:cNvPr id="0" name=""/>
        <dsp:cNvSpPr/>
      </dsp:nvSpPr>
      <dsp:spPr>
        <a:xfrm>
          <a:off x="3971155" y="892357"/>
          <a:ext cx="3603084" cy="2120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26E08-6790-4D0A-8A1D-2A9BF4434542}">
      <dsp:nvSpPr>
        <dsp:cNvPr id="0" name=""/>
        <dsp:cNvSpPr/>
      </dsp:nvSpPr>
      <dsp:spPr>
        <a:xfrm rot="10800000">
          <a:off x="4022525" y="3042422"/>
          <a:ext cx="3559924" cy="972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Эмоциональное выгорание</a:t>
          </a:r>
          <a:endParaRPr lang="ru-RU" sz="2800" kern="1200" dirty="0"/>
        </a:p>
      </dsp:txBody>
      <dsp:txXfrm rot="10800000">
        <a:off x="4022525" y="3042422"/>
        <a:ext cx="3559924" cy="972140"/>
      </dsp:txXfrm>
    </dsp:sp>
    <dsp:sp modelId="{1A190420-CFE5-4756-BA9B-91DE8AAA9341}">
      <dsp:nvSpPr>
        <dsp:cNvPr id="0" name=""/>
        <dsp:cNvSpPr/>
      </dsp:nvSpPr>
      <dsp:spPr>
        <a:xfrm>
          <a:off x="7591707" y="916127"/>
          <a:ext cx="3603084" cy="21204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7EB2E-9C6A-40EA-AF8E-9DBECCF394B0}">
      <dsp:nvSpPr>
        <dsp:cNvPr id="0" name=""/>
        <dsp:cNvSpPr/>
      </dsp:nvSpPr>
      <dsp:spPr>
        <a:xfrm rot="10800000">
          <a:off x="7643625" y="3042422"/>
          <a:ext cx="3559924" cy="972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Социальное выгорание </a:t>
          </a:r>
          <a:endParaRPr lang="ru-RU" sz="2800" kern="1200" dirty="0"/>
        </a:p>
      </dsp:txBody>
      <dsp:txXfrm rot="10800000">
        <a:off x="7643625" y="3042422"/>
        <a:ext cx="3559924" cy="972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BE13BC-8975-4DFC-9604-ECE009ED724D}">
      <dsp:nvSpPr>
        <dsp:cNvPr id="0" name=""/>
        <dsp:cNvSpPr/>
      </dsp:nvSpPr>
      <dsp:spPr>
        <a:xfrm>
          <a:off x="0" y="4037773"/>
          <a:ext cx="11991975" cy="1763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/>
            <a:t>ФАЗА ИСТОЩЕНИЯ</a:t>
          </a:r>
          <a:endParaRPr lang="ru-RU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Характеризуется падением общего энергетического тонуса и ослаблением нервной системы. Проявляется в виде эмоционального дефицита, эмоциональной отстранённости, личностной отстранённости (деперсонализации), психосоматических и вегетативных проявлений. </a:t>
          </a:r>
          <a:endParaRPr lang="ru-RU" sz="2400" kern="1200" dirty="0"/>
        </a:p>
      </dsp:txBody>
      <dsp:txXfrm>
        <a:off x="0" y="4037773"/>
        <a:ext cx="11991975" cy="1763968"/>
      </dsp:txXfrm>
    </dsp:sp>
    <dsp:sp modelId="{0C695EF4-39C0-4DBB-A867-54DCA6CF31D3}">
      <dsp:nvSpPr>
        <dsp:cNvPr id="0" name=""/>
        <dsp:cNvSpPr/>
      </dsp:nvSpPr>
      <dsp:spPr>
        <a:xfrm rot="10800000">
          <a:off x="0" y="2535939"/>
          <a:ext cx="11991975" cy="151911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/>
            <a:t>ФАЗА РЕЗИСТЕНТНОСТИ</a:t>
          </a:r>
          <a:endParaRPr lang="ru-RU" sz="2400" b="0" i="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Условная фаза, в которой человек стремится избегать действия эмоциональных факторов с помощью ограничения эмоционального реагирования.</a:t>
          </a:r>
          <a:endParaRPr lang="ru-RU" sz="2400" kern="1200" dirty="0"/>
        </a:p>
      </dsp:txBody>
      <dsp:txXfrm rot="10800000">
        <a:off x="0" y="2535939"/>
        <a:ext cx="11991975" cy="1519113"/>
      </dsp:txXfrm>
    </dsp:sp>
    <dsp:sp modelId="{3E9D5D19-2EB0-4639-A114-70345164C96E}">
      <dsp:nvSpPr>
        <dsp:cNvPr id="0" name=""/>
        <dsp:cNvSpPr/>
      </dsp:nvSpPr>
      <dsp:spPr>
        <a:xfrm rot="10800000">
          <a:off x="0" y="2157"/>
          <a:ext cx="11991975" cy="255106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i="0" kern="1200" dirty="0" smtClean="0"/>
            <a:t>ФАЗА НАПРЯЖЕНИЯ</a:t>
          </a:r>
          <a:r>
            <a:rPr lang="ru-RU" sz="2400" b="0" i="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0" kern="1200" dirty="0" smtClean="0"/>
            <a:t>Предвестник развития и запускающий механизм формирования синдрома профессионального выгорания. Тревожное напряжение включает такие симптомы, как переживание психотравмирующих обстоятельств, неудовлетворённость собой, чувство безысходности, тревога и депрессия.</a:t>
          </a:r>
          <a:endParaRPr lang="ru-RU" sz="2400" kern="1200" dirty="0"/>
        </a:p>
      </dsp:txBody>
      <dsp:txXfrm rot="10800000">
        <a:off x="0" y="2157"/>
        <a:ext cx="11991975" cy="25510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761EF-1FAD-4534-98D4-BF5DE3218D79}">
      <dsp:nvSpPr>
        <dsp:cNvPr id="0" name=""/>
        <dsp:cNvSpPr/>
      </dsp:nvSpPr>
      <dsp:spPr>
        <a:xfrm>
          <a:off x="3622" y="45438"/>
          <a:ext cx="3531914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Физиологические симптомы</a:t>
          </a:r>
          <a:endParaRPr lang="ru-RU" sz="2800" kern="1200" dirty="0"/>
        </a:p>
      </dsp:txBody>
      <dsp:txXfrm>
        <a:off x="3622" y="45438"/>
        <a:ext cx="3531914" cy="1238400"/>
      </dsp:txXfrm>
    </dsp:sp>
    <dsp:sp modelId="{3521ABE8-91DD-44A4-9161-77FA2C87FAD0}">
      <dsp:nvSpPr>
        <dsp:cNvPr id="0" name=""/>
        <dsp:cNvSpPr/>
      </dsp:nvSpPr>
      <dsp:spPr>
        <a:xfrm>
          <a:off x="3622" y="1283838"/>
          <a:ext cx="3531914" cy="4013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чувство истощения;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заметные изменения аппетита;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трудности со сном или пересыпанием;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головные боли;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боли в мышцах;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частые простуды;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проблемы с пищеварением.</a:t>
          </a:r>
          <a:endParaRPr lang="ru-RU" sz="2400" b="0" kern="1200" dirty="0"/>
        </a:p>
      </dsp:txBody>
      <dsp:txXfrm>
        <a:off x="3622" y="1283838"/>
        <a:ext cx="3531914" cy="4013190"/>
      </dsp:txXfrm>
    </dsp:sp>
    <dsp:sp modelId="{37CBC297-5E7D-475C-9AF4-2D169C3199BE}">
      <dsp:nvSpPr>
        <dsp:cNvPr id="0" name=""/>
        <dsp:cNvSpPr/>
      </dsp:nvSpPr>
      <dsp:spPr>
        <a:xfrm>
          <a:off x="4030005" y="45438"/>
          <a:ext cx="3531914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Эмоциональные симптомы</a:t>
          </a:r>
        </a:p>
      </dsp:txBody>
      <dsp:txXfrm>
        <a:off x="4030005" y="45438"/>
        <a:ext cx="3531914" cy="1238400"/>
      </dsp:txXfrm>
    </dsp:sp>
    <dsp:sp modelId="{88AC7D8E-2EFD-4A86-BA6C-F27DD102F49C}">
      <dsp:nvSpPr>
        <dsp:cNvPr id="0" name=""/>
        <dsp:cNvSpPr/>
      </dsp:nvSpPr>
      <dsp:spPr>
        <a:xfrm>
          <a:off x="4040424" y="1304305"/>
          <a:ext cx="3531914" cy="4013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чувство неудачи;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низкая самооценка;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ощущение, что вы в ловушке;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низкая мотивация;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циничный взгляд на мир;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негативное мышление;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чувство одиночества.</a:t>
          </a:r>
        </a:p>
      </dsp:txBody>
      <dsp:txXfrm>
        <a:off x="4040424" y="1304305"/>
        <a:ext cx="3531914" cy="4013190"/>
      </dsp:txXfrm>
    </dsp:sp>
    <dsp:sp modelId="{A14761DA-6FC3-472C-BCFB-B0D438A08339}">
      <dsp:nvSpPr>
        <dsp:cNvPr id="0" name=""/>
        <dsp:cNvSpPr/>
      </dsp:nvSpPr>
      <dsp:spPr>
        <a:xfrm>
          <a:off x="8056387" y="45438"/>
          <a:ext cx="3531914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Поведенческие симптомы</a:t>
          </a:r>
        </a:p>
      </dsp:txBody>
      <dsp:txXfrm>
        <a:off x="8056387" y="45438"/>
        <a:ext cx="3531914" cy="1238400"/>
      </dsp:txXfrm>
    </dsp:sp>
    <dsp:sp modelId="{E6B9B102-EAAC-4642-828B-EE611E985B90}">
      <dsp:nvSpPr>
        <dsp:cNvPr id="0" name=""/>
        <dsp:cNvSpPr/>
      </dsp:nvSpPr>
      <dsp:spPr>
        <a:xfrm>
          <a:off x="8056387" y="1283838"/>
          <a:ext cx="3531914" cy="4013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замкнутость;</a:t>
          </a:r>
          <a:endParaRPr lang="ru-RU" sz="2400" b="0" i="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изоляция;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нежелание работать;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err="1" smtClean="0"/>
            <a:t>прокрастинация</a:t>
          </a:r>
          <a:r>
            <a:rPr lang="ru-RU" sz="2400" b="0" kern="1200" dirty="0" smtClean="0"/>
            <a:t>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злоупотребление наркотиками или алкоголем;</a:t>
          </a:r>
          <a:endParaRPr lang="ru-RU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smtClean="0"/>
            <a:t>раздражительность;</a:t>
          </a:r>
          <a:endParaRPr lang="ru-RU" sz="2400" b="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снижение производительности.</a:t>
          </a:r>
          <a:endParaRPr lang="ru-RU" sz="2400" b="0" kern="1200" dirty="0"/>
        </a:p>
      </dsp:txBody>
      <dsp:txXfrm>
        <a:off x="8056387" y="1283838"/>
        <a:ext cx="3531914" cy="40131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7D4E3F-D6B4-4299-B350-998F81491F81}">
      <dsp:nvSpPr>
        <dsp:cNvPr id="0" name=""/>
        <dsp:cNvSpPr/>
      </dsp:nvSpPr>
      <dsp:spPr>
        <a:xfrm>
          <a:off x="0" y="177296"/>
          <a:ext cx="12192001" cy="2438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79DE9-CD52-4332-93A3-A8F3F30C4701}">
      <dsp:nvSpPr>
        <dsp:cNvPr id="0" name=""/>
        <dsp:cNvSpPr/>
      </dsp:nvSpPr>
      <dsp:spPr>
        <a:xfrm>
          <a:off x="352890" y="933836"/>
          <a:ext cx="2280344" cy="1672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BD117-FEB3-401D-99FD-CC70BED63681}">
      <dsp:nvSpPr>
        <dsp:cNvPr id="0" name=""/>
        <dsp:cNvSpPr/>
      </dsp:nvSpPr>
      <dsp:spPr>
        <a:xfrm rot="10800000">
          <a:off x="381442" y="2574568"/>
          <a:ext cx="2280344" cy="15618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Обучение навыкам противодействию стрессу</a:t>
          </a:r>
        </a:p>
      </dsp:txBody>
      <dsp:txXfrm rot="10800000">
        <a:off x="381442" y="2574568"/>
        <a:ext cx="2280344" cy="1561898"/>
      </dsp:txXfrm>
    </dsp:sp>
    <dsp:sp modelId="{C03FECB1-E303-4E37-ABC2-8E66D6C3F922}">
      <dsp:nvSpPr>
        <dsp:cNvPr id="0" name=""/>
        <dsp:cNvSpPr/>
      </dsp:nvSpPr>
      <dsp:spPr>
        <a:xfrm>
          <a:off x="2654359" y="914792"/>
          <a:ext cx="2280344" cy="1672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6274A-F51E-4C66-BB9C-08280274255E}">
      <dsp:nvSpPr>
        <dsp:cNvPr id="0" name=""/>
        <dsp:cNvSpPr/>
      </dsp:nvSpPr>
      <dsp:spPr>
        <a:xfrm rot="10800000">
          <a:off x="2673189" y="2574568"/>
          <a:ext cx="2280344" cy="15618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Развитие эмоциональной сферы</a:t>
          </a:r>
        </a:p>
      </dsp:txBody>
      <dsp:txXfrm rot="10800000">
        <a:off x="2673189" y="2574568"/>
        <a:ext cx="2280344" cy="1561898"/>
      </dsp:txXfrm>
    </dsp:sp>
    <dsp:sp modelId="{87DA4EA3-E2D1-45D3-B4C6-3C1BA368615A}">
      <dsp:nvSpPr>
        <dsp:cNvPr id="0" name=""/>
        <dsp:cNvSpPr/>
      </dsp:nvSpPr>
      <dsp:spPr>
        <a:xfrm>
          <a:off x="4955828" y="914792"/>
          <a:ext cx="2280344" cy="1672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C8D7E-8347-45ED-82AB-BE76069711C1}">
      <dsp:nvSpPr>
        <dsp:cNvPr id="0" name=""/>
        <dsp:cNvSpPr/>
      </dsp:nvSpPr>
      <dsp:spPr>
        <a:xfrm rot="10800000">
          <a:off x="4964935" y="2574568"/>
          <a:ext cx="2280344" cy="15618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Восстановление или создание соответствующего уровня коммуникаций </a:t>
          </a:r>
        </a:p>
      </dsp:txBody>
      <dsp:txXfrm rot="10800000">
        <a:off x="4964935" y="2574568"/>
        <a:ext cx="2280344" cy="1561898"/>
      </dsp:txXfrm>
    </dsp:sp>
    <dsp:sp modelId="{65E18A3F-5A56-494A-B117-A7A162C54BB0}">
      <dsp:nvSpPr>
        <dsp:cNvPr id="0" name=""/>
        <dsp:cNvSpPr/>
      </dsp:nvSpPr>
      <dsp:spPr>
        <a:xfrm>
          <a:off x="7247574" y="914792"/>
          <a:ext cx="2280344" cy="1672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590B4-D276-422E-9FE4-154A2DA17C47}">
      <dsp:nvSpPr>
        <dsp:cNvPr id="0" name=""/>
        <dsp:cNvSpPr/>
      </dsp:nvSpPr>
      <dsp:spPr>
        <a:xfrm rot="10800000">
          <a:off x="7256682" y="2574568"/>
          <a:ext cx="2280344" cy="15618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Развитие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ru-RU" sz="1900" kern="1200" dirty="0" err="1" smtClean="0">
              <a:solidFill>
                <a:schemeClr val="bg1"/>
              </a:solidFill>
              <a:latin typeface="+mn-lt"/>
            </a:rPr>
            <a:t>копинг-стратегий</a:t>
          </a:r>
          <a:endParaRPr lang="ru-RU" sz="1900" kern="1200" dirty="0" smtClean="0">
            <a:solidFill>
              <a:schemeClr val="bg1"/>
            </a:solidFill>
            <a:latin typeface="+mn-lt"/>
          </a:endParaRPr>
        </a:p>
      </dsp:txBody>
      <dsp:txXfrm rot="10800000">
        <a:off x="7256682" y="2574568"/>
        <a:ext cx="2280344" cy="1561898"/>
      </dsp:txXfrm>
    </dsp:sp>
    <dsp:sp modelId="{BC10B7EA-4F58-47A0-8F3F-7DE30C4D0F9B}">
      <dsp:nvSpPr>
        <dsp:cNvPr id="0" name=""/>
        <dsp:cNvSpPr/>
      </dsp:nvSpPr>
      <dsp:spPr>
        <a:xfrm>
          <a:off x="9539321" y="914792"/>
          <a:ext cx="2280344" cy="16725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649A3-D861-4F32-8537-49111056A815}">
      <dsp:nvSpPr>
        <dsp:cNvPr id="0" name=""/>
        <dsp:cNvSpPr/>
      </dsp:nvSpPr>
      <dsp:spPr>
        <a:xfrm rot="10800000">
          <a:off x="9548428" y="2574568"/>
          <a:ext cx="2280344" cy="15618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err="1" smtClean="0">
              <a:solidFill>
                <a:schemeClr val="bg1"/>
              </a:solidFill>
              <a:latin typeface="+mn-lt"/>
            </a:rPr>
            <a:t>Командо-образование</a:t>
          </a:r>
          <a:r>
            <a:rPr lang="ru-RU" sz="1900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ru-RU" sz="1900" kern="1200" dirty="0" smtClean="0">
              <a:solidFill>
                <a:schemeClr val="bg1"/>
              </a:solidFill>
              <a:latin typeface="+mn-lt"/>
            </a:rPr>
            <a:t>в коллективе</a:t>
          </a:r>
        </a:p>
      </dsp:txBody>
      <dsp:txXfrm rot="10800000">
        <a:off x="9548428" y="2574568"/>
        <a:ext cx="2280344" cy="1561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2896322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3172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880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2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096" y="507538"/>
            <a:ext cx="9434944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096" y="1999124"/>
            <a:ext cx="9434944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1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52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9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65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94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87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30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A4%D1%80%D0%B5%D0%B9%D0%B4%D0%B5%D0%BD%D0%B1%D0%B5%D1%80%D0%B3%D0%B5%D1%80,_%D0%93%D0%B5%D1%80%D0%B1%D0%B5%D1%80%D1%82&amp;action=edit&amp;redlink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15" y="3638550"/>
            <a:ext cx="11477767" cy="19215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n-lt"/>
              </a:rPr>
              <a:t>Профилактика профессионального (эмоционального) выгорания специалистов учреждений социального обслуживания, </a:t>
            </a:r>
            <a:r>
              <a:rPr lang="ru-RU" sz="3600" dirty="0" smtClean="0">
                <a:solidFill>
                  <a:schemeClr val="tx2"/>
                </a:solidFill>
                <a:latin typeface="+mn-lt"/>
              </a:rPr>
              <a:t>представляющих </a:t>
            </a:r>
            <a:r>
              <a:rPr lang="ru-RU" sz="3600" dirty="0" smtClean="0">
                <a:solidFill>
                  <a:schemeClr val="tx2"/>
                </a:solidFill>
                <a:latin typeface="+mn-lt"/>
              </a:rPr>
              <a:t>услуги гражданам пожилого </a:t>
            </a:r>
            <a:r>
              <a:rPr lang="ru-RU" sz="3600" dirty="0" smtClean="0">
                <a:solidFill>
                  <a:schemeClr val="tx2"/>
                </a:solidFill>
                <a:latin typeface="+mn-lt"/>
              </a:rPr>
              <a:t>возраста </a:t>
            </a:r>
            <a:r>
              <a:rPr lang="ru-RU" sz="3600" dirty="0" smtClean="0">
                <a:solidFill>
                  <a:schemeClr val="tx2"/>
                </a:solidFill>
                <a:latin typeface="+mn-lt"/>
              </a:rPr>
              <a:t>и инвалидам в рамках системы долговременного ухода</a:t>
            </a:r>
            <a:endParaRPr lang="ru-RU" sz="3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606" y="1319232"/>
            <a:ext cx="10754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ДЕПАРТАМЕНТ СОЦИАЛЬНОГО РАЗВИТИЯ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ХАНТЫ-МАНСИЙСКОГО АВТОНОМНОГО ОКРУГА – ЮГРЫ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 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 БЮДЖЕТНОЕ УЧРЕЖДЕНИЕ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ХАНТЫ-МАНСИЙСКОГО АВТОНОМНОГО ОКРУГА – ЮГРЫ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ea typeface="+mj-ea"/>
                <a:cs typeface="+mj-cs"/>
              </a:rPr>
              <a:t>«НИЖНЕВАРТОВСКИЙ ПАНСИОНАТ КРУГЛОСУТОЧНОГО УХОДА»</a:t>
            </a:r>
          </a:p>
        </p:txBody>
      </p:sp>
      <p:pic>
        <p:nvPicPr>
          <p:cNvPr id="8" name="Рисунок 7" descr="\\Desktop-2d22jrj\папка для всех\ПРИЁМНАЯ\ЛОГОТИП без фона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73" y="1187748"/>
            <a:ext cx="2217616" cy="17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B5DA27D7-3A11-47C6-B2AD-FE4C084BAF96}"/>
              </a:ext>
            </a:extLst>
          </p:cNvPr>
          <p:cNvSpPr txBox="1">
            <a:spLocks/>
          </p:cNvSpPr>
          <p:nvPr/>
        </p:nvSpPr>
        <p:spPr>
          <a:xfrm>
            <a:off x="6656614" y="5916116"/>
            <a:ext cx="5343701" cy="783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err="1" smtClean="0">
                <a:solidFill>
                  <a:schemeClr val="tx2"/>
                </a:solidFill>
                <a:latin typeface="+mn-lt"/>
              </a:rPr>
              <a:t>Шалабодова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 Светлана Юрьевна,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ru-RU" sz="2800" dirty="0" smtClean="0">
                <a:solidFill>
                  <a:schemeClr val="tx2"/>
                </a:solidFill>
                <a:latin typeface="+mn-lt"/>
              </a:rPr>
              <a:t>психолог</a:t>
            </a:r>
          </a:p>
        </p:txBody>
      </p:sp>
    </p:spTree>
    <p:extLst>
      <p:ext uri="{BB962C8B-B14F-4D97-AF65-F5344CB8AC3E}">
        <p14:creationId xmlns="" xmlns:p14="http://schemas.microsoft.com/office/powerpoint/2010/main" val="33970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910" y="386888"/>
            <a:ext cx="943494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Направления работы со специалистами по профилактике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439333"/>
          <a:ext cx="121920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189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362" y="168871"/>
            <a:ext cx="9434944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Синдром выгорания или истощения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67" y="1293971"/>
            <a:ext cx="9491133" cy="5564029"/>
          </a:xfrm>
        </p:spPr>
        <p:txBody>
          <a:bodyPr>
            <a:noAutofit/>
          </a:bodyPr>
          <a:lstStyle/>
          <a:p>
            <a:pPr marL="216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Синдром эмоционального выгорания — </a:t>
            </a:r>
            <a:r>
              <a:rPr lang="ru-RU" sz="2000" dirty="0" smtClean="0">
                <a:solidFill>
                  <a:schemeClr val="tx2"/>
                </a:solidFill>
              </a:rPr>
              <a:t>понятие, введённое в психологию американским психиатром Гербертом </a:t>
            </a:r>
            <a:r>
              <a:rPr lang="ru-RU" sz="2000" dirty="0" err="1" smtClean="0">
                <a:solidFill>
                  <a:schemeClr val="tx2"/>
                </a:solidFill>
              </a:rPr>
              <a:t>Фрейденбергом</a:t>
            </a:r>
            <a:r>
              <a:rPr lang="ru-RU" sz="2000" dirty="0" smtClean="0">
                <a:solidFill>
                  <a:schemeClr val="tx2"/>
                </a:solidFill>
              </a:rPr>
              <a:t> в 1974 году.</a:t>
            </a:r>
            <a:r>
              <a:rPr lang="ru-RU" sz="2000" dirty="0" smtClean="0">
                <a:solidFill>
                  <a:schemeClr val="tx2"/>
                </a:solidFill>
                <a:hlinkClick r:id="rId2" tooltip="Фрейденбергер, Герберт (страница отсутствует)"/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Характеризует психическое состояние здоровых людей, находящихся в интенсивных межличностных взаимоотношениях и в эмоционально нагруженной атмосфере при оказании профессиональной помощи, которая связана с хроническим стрессом и психологическим напряжением. </a:t>
            </a:r>
          </a:p>
          <a:p>
            <a:pPr marL="21600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216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 Всемирная организация здравоохранения официально включила профессиональное выгорание в 11-ю Международную классификацию болезней с 1 января 2022. </a:t>
            </a:r>
            <a:r>
              <a:rPr lang="ru-RU" sz="2000" dirty="0" smtClean="0">
                <a:solidFill>
                  <a:schemeClr val="tx2"/>
                </a:solidFill>
              </a:rPr>
              <a:t>Речь идет о клинически значимом синдроме, возникающем в ситуации хронического стресса на рабочем месте, которую не удается успешно преодолеть.</a:t>
            </a:r>
          </a:p>
          <a:p>
            <a:pPr marL="216000" algn="just">
              <a:lnSpc>
                <a:spcPct val="100000"/>
              </a:lnSpc>
              <a:spcBef>
                <a:spcPts val="0"/>
              </a:spcBef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216000"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По Международной классификации болезней «выгорание» включено в раздел «Проблемы, связанные с занятостью или безработицей». </a:t>
            </a:r>
            <a:r>
              <a:rPr lang="ru-RU" sz="2000" dirty="0" smtClean="0">
                <a:solidFill>
                  <a:schemeClr val="tx2"/>
                </a:solidFill>
              </a:rPr>
              <a:t>Уточняется, что этот диагноз ограничен только профессиональной сферой и не может применяться к другим жизненным ситуациям.</a:t>
            </a:r>
          </a:p>
        </p:txBody>
      </p:sp>
    </p:spTree>
    <p:extLst>
      <p:ext uri="{BB962C8B-B14F-4D97-AF65-F5344CB8AC3E}">
        <p14:creationId xmlns="" xmlns:p14="http://schemas.microsoft.com/office/powerpoint/2010/main" val="3997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29" y="159195"/>
            <a:ext cx="9826171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Виды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625" y="1058332"/>
          <a:ext cx="11544300" cy="5428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29" y="0"/>
            <a:ext cx="9826171" cy="91325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Стадии эмоционального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00025" y="723901"/>
          <a:ext cx="11991975" cy="580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162" y="184595"/>
            <a:ext cx="9826171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Симптомы эмоционального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76250" y="1071033"/>
          <a:ext cx="11591925" cy="53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162" y="0"/>
            <a:ext cx="9826171" cy="88220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Личностные факторы риска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2174" y="752475"/>
            <a:ext cx="98964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соотношение </a:t>
            </a:r>
            <a:r>
              <a:rPr lang="ru-RU" sz="2400" dirty="0" err="1" smtClean="0">
                <a:solidFill>
                  <a:schemeClr val="tx2"/>
                </a:solidFill>
              </a:rPr>
              <a:t>экстернальности</a:t>
            </a:r>
            <a:r>
              <a:rPr lang="ru-RU" sz="2400" dirty="0" smtClean="0">
                <a:solidFill>
                  <a:schemeClr val="tx2"/>
                </a:solidFill>
              </a:rPr>
              <a:t> и </a:t>
            </a:r>
            <a:r>
              <a:rPr lang="ru-RU" sz="2400" dirty="0" err="1" smtClean="0">
                <a:solidFill>
                  <a:schemeClr val="tx2"/>
                </a:solidFill>
              </a:rPr>
              <a:t>интерналъности</a:t>
            </a:r>
            <a:endParaRPr lang="ru-RU" sz="2400" dirty="0" smtClean="0">
              <a:solidFill>
                <a:schemeClr val="tx2"/>
              </a:solidFill>
            </a:endParaRP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 агрессивность, </a:t>
            </a:r>
            <a:r>
              <a:rPr lang="ru-RU" sz="2400" dirty="0" err="1" smtClean="0">
                <a:solidFill>
                  <a:schemeClr val="tx2"/>
                </a:solidFill>
              </a:rPr>
              <a:t>конкурентность</a:t>
            </a:r>
            <a:endParaRPr lang="ru-RU" sz="2400" dirty="0" smtClean="0">
              <a:solidFill>
                <a:schemeClr val="tx2"/>
              </a:solidFill>
            </a:endParaRP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эмпатия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 мотивация избегания неудач.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тревожность, низкая самооценка, эмоциональная </a:t>
            </a:r>
            <a:r>
              <a:rPr lang="ru-RU" sz="2400" dirty="0" err="1" smtClean="0">
                <a:solidFill>
                  <a:schemeClr val="tx2"/>
                </a:solidFill>
              </a:rPr>
              <a:t>сенситивность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низкий уровень </a:t>
            </a:r>
            <a:r>
              <a:rPr lang="ru-RU" sz="2400" dirty="0" err="1" smtClean="0">
                <a:solidFill>
                  <a:schemeClr val="tx2"/>
                </a:solidFill>
              </a:rPr>
              <a:t>саморегуляции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низкая эмоциональная устойчивость,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подозрительность,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импульсивность, </a:t>
            </a:r>
            <a:r>
              <a:rPr lang="ru-RU" sz="2400" dirty="0" err="1" smtClean="0">
                <a:solidFill>
                  <a:schemeClr val="tx2"/>
                </a:solidFill>
              </a:rPr>
              <a:t>фрустрированность</a:t>
            </a:r>
            <a:endParaRPr lang="ru-RU" sz="2400" dirty="0" smtClean="0">
              <a:solidFill>
                <a:schemeClr val="tx2"/>
              </a:solidFill>
            </a:endParaRP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акцентуации характера   (педантичный и застревающий тип, возбудимый тип (деперсонализация и эмоциональное истощение).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психосоматические и </a:t>
            </a:r>
            <a:r>
              <a:rPr lang="ru-RU" sz="2400" dirty="0" err="1" smtClean="0">
                <a:solidFill>
                  <a:schemeClr val="tx2"/>
                </a:solidFill>
              </a:rPr>
              <a:t>психовегетативные</a:t>
            </a:r>
            <a:r>
              <a:rPr lang="ru-RU" sz="2400" dirty="0" smtClean="0">
                <a:solidFill>
                  <a:schemeClr val="tx2"/>
                </a:solidFill>
              </a:rPr>
              <a:t> нарушения -  подозрительные, недоверчивые, ревнивые, не терпящие конкуренции, скептически относящиеся к моральным мотивам поведения окружающих. </a:t>
            </a:r>
          </a:p>
          <a:p>
            <a:pPr indent="271463" algn="just">
              <a:buClr>
                <a:schemeClr val="accent1"/>
              </a:buClr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2400" dirty="0" smtClean="0">
                <a:solidFill>
                  <a:schemeClr val="tx2"/>
                </a:solidFill>
              </a:rPr>
              <a:t>ожидания работников и их изменение (у более старших по возрасту и опытных работников уровень выгорания ниже). </a:t>
            </a:r>
          </a:p>
        </p:txBody>
      </p:sp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29" y="582528"/>
            <a:ext cx="9826171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Внешние (производственные) </a:t>
            </a:r>
            <a:br>
              <a:rPr lang="ru-RU" dirty="0" smtClean="0">
                <a:solidFill>
                  <a:schemeClr val="tx2"/>
                </a:solidFill>
                <a:latin typeface="+mn-lt"/>
              </a:rPr>
            </a:br>
            <a:r>
              <a:rPr lang="ru-RU" dirty="0" smtClean="0">
                <a:solidFill>
                  <a:schemeClr val="tx2"/>
                </a:solidFill>
                <a:latin typeface="+mn-lt"/>
              </a:rPr>
              <a:t>факторы риска выгорания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934" y="2204578"/>
            <a:ext cx="911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давление на работе (например, призыв делать все быстрее); 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отсутствие стимула или переутомление; 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отсутствие признания и поддержки; 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конфликты и плохая атмосфера в компании; 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дискриминация или запугивание, </a:t>
            </a:r>
            <a:r>
              <a:rPr lang="ru-RU" sz="2800" dirty="0" err="1" smtClean="0">
                <a:solidFill>
                  <a:schemeClr val="tx2"/>
                </a:solidFill>
              </a:rPr>
              <a:t>моббинг</a:t>
            </a:r>
            <a:r>
              <a:rPr lang="ru-RU" sz="2800" dirty="0" smtClean="0">
                <a:solidFill>
                  <a:schemeClr val="tx2"/>
                </a:solidFill>
              </a:rPr>
              <a:t>; 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высокое конкурентное давление;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слишком много обязанностей;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сложность с тем, чтобы уложиться в сроки;</a:t>
            </a:r>
          </a:p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недостаток или отсутствие автономии.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29" y="582528"/>
            <a:ext cx="9826171" cy="1325563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Риски выгорания у работников социальной сферы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9" name="Picture 5" descr="C:\Users\ОИАР\Downloads\mood-disorder-1536x11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375" y="3155380"/>
            <a:ext cx="4314825" cy="33597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9934" y="2204578"/>
            <a:ext cx="911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Высокие эмоциональные затраты 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и сложная рабочая нагрузка</a:t>
            </a:r>
          </a:p>
        </p:txBody>
      </p:sp>
    </p:spTree>
    <p:extLst>
      <p:ext uri="{BB962C8B-B14F-4D97-AF65-F5344CB8AC3E}">
        <p14:creationId xmlns="" xmlns:p14="http://schemas.microsoft.com/office/powerpoint/2010/main" val="753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810" y="-175087"/>
            <a:ext cx="9434944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+mn-lt"/>
              </a:rPr>
              <a:t>Рекомендации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4050" y="866102"/>
            <a:ext cx="10153649" cy="4351338"/>
          </a:xfrm>
        </p:spPr>
        <p:txBody>
          <a:bodyPr>
            <a:no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1. Боритесь с причинами, а не с симптомами</a:t>
            </a:r>
            <a:r>
              <a:rPr lang="ru-RU" sz="2000" dirty="0" smtClean="0">
                <a:solidFill>
                  <a:schemeClr val="tx2"/>
                </a:solidFill>
              </a:rPr>
              <a:t>. Планируйте себе время для отдыха. Лучше целый день сразу. Вам необходимо расслабляться, чтобы хватало энергии на целую неделю. Встречайтесь с друзьями и не говорите с ними о своей работе.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2. Расставьте приоритеты</a:t>
            </a:r>
            <a:r>
              <a:rPr lang="ru-RU" sz="2000" dirty="0" smtClean="0">
                <a:solidFill>
                  <a:schemeClr val="tx2"/>
                </a:solidFill>
              </a:rPr>
              <a:t>. Каждый человек имеет в сутках 24 часа. Время необходимо правильно распределять. Что вам необходимо сделать? Что забирает у вас много времени? Как вы можете лучше и рациональнее распределить время? Некоторые дела можно передвинуть.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3. Перепроверьте ваши ожидания</a:t>
            </a:r>
            <a:r>
              <a:rPr lang="ru-RU" sz="2000" dirty="0" smtClean="0">
                <a:solidFill>
                  <a:schemeClr val="tx2"/>
                </a:solidFill>
              </a:rPr>
              <a:t>. Вы не в состоянии нравиться всем и всех изменить. Освободитесь от создания себе статуса и принятия какой-либо роли.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4. Решайте конфликты открыто</a:t>
            </a:r>
            <a:r>
              <a:rPr lang="ru-RU" sz="2000" dirty="0" smtClean="0">
                <a:solidFill>
                  <a:schemeClr val="tx2"/>
                </a:solidFill>
              </a:rPr>
              <a:t>. Незаконченные, «проглоченные» конфликты – стоят много сил и энергии. Либо вы остаётесь частью проблемы, либо - частью её решения.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5. Уточняйте свои обязанности. </a:t>
            </a:r>
            <a:r>
              <a:rPr lang="ru-RU" sz="2000" dirty="0" smtClean="0">
                <a:solidFill>
                  <a:schemeClr val="tx2"/>
                </a:solidFill>
              </a:rPr>
              <a:t>Нагрузка увеличивается, если профессиональная компетентность и критерии успеха не точно обозначены. Обеспечьте себе эмоциональную силу через определённость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6. Научитесь говорить «нет».</a:t>
            </a:r>
            <a:r>
              <a:rPr lang="ru-RU" sz="2000" dirty="0" smtClean="0">
                <a:solidFill>
                  <a:schemeClr val="tx2"/>
                </a:solidFill>
              </a:rPr>
              <a:t> Добрые, отзывчивые коллеги нравятся всем, так как они облегчают жизнь коллективу, всегда придут на помощь. Но они сами платят высокую цену за это. Учитесь отказывать. 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7. Уменьшайте факторы раздражения . </a:t>
            </a:r>
            <a:r>
              <a:rPr lang="ru-RU" sz="2000" dirty="0" smtClean="0">
                <a:solidFill>
                  <a:schemeClr val="tx2"/>
                </a:solidFill>
              </a:rPr>
              <a:t>Телефоны имеют кнопку «выкл.». Обозначьте себе время, после которого вы больше для звонков не доступны. 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8. Возьмите себе время для досуга.</a:t>
            </a:r>
            <a:r>
              <a:rPr lang="ru-RU" sz="2000" dirty="0" smtClean="0">
                <a:solidFill>
                  <a:schemeClr val="tx2"/>
                </a:solidFill>
              </a:rPr>
              <a:t> Искусство заняться «ничего неделаньем»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895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746</Words>
  <Application>Microsoft Office PowerPoint</Application>
  <PresentationFormat>Произвольный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Профилактика профессионального (эмоционального) выгорания специалистов учреждений социального обслуживания, представляющих услуги гражданам пожилого возраста и инвалидам в рамках системы долговременного ухода</vt:lpstr>
      <vt:lpstr>Синдром выгорания или истощения</vt:lpstr>
      <vt:lpstr>Виды выгорания</vt:lpstr>
      <vt:lpstr>Стадии эмоционального выгорания</vt:lpstr>
      <vt:lpstr>Симптомы эмоционального выгорания</vt:lpstr>
      <vt:lpstr>Личностные факторы риска выгорания</vt:lpstr>
      <vt:lpstr>Внешние (производственные)  факторы риска выгорания</vt:lpstr>
      <vt:lpstr>Риски выгорания у работников социальной сферы</vt:lpstr>
      <vt:lpstr>Рекомендации</vt:lpstr>
      <vt:lpstr>Направления работы со специалистами по профилактике выгорания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ОИАР</cp:lastModifiedBy>
  <cp:revision>38</cp:revision>
  <dcterms:created xsi:type="dcterms:W3CDTF">2021-08-17T12:08:22Z</dcterms:created>
  <dcterms:modified xsi:type="dcterms:W3CDTF">2024-10-15T11:43:03Z</dcterms:modified>
</cp:coreProperties>
</file>