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75" r:id="rId5"/>
    <p:sldId id="274" r:id="rId6"/>
    <p:sldId id="281" r:id="rId7"/>
    <p:sldId id="277" r:id="rId8"/>
    <p:sldId id="279" r:id="rId9"/>
    <p:sldId id="27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0" autoAdjust="0"/>
    <p:restoredTop sz="94660"/>
  </p:normalViewPr>
  <p:slideViewPr>
    <p:cSldViewPr snapToGrid="0">
      <p:cViewPr>
        <p:scale>
          <a:sx n="100" d="100"/>
          <a:sy n="100" d="100"/>
        </p:scale>
        <p:origin x="-900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2B0F94-7E0B-4851-A0B0-97DCABD61594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7AF70A65-74C3-4FCD-B88F-261E6B634576}">
      <dgm:prSet phldrT="[Текст]" custT="1"/>
      <dgm:spPr/>
      <dgm:t>
        <a:bodyPr/>
        <a:lstStyle/>
        <a:p>
          <a:r>
            <a:rPr lang="ru-RU" sz="3600" dirty="0" smtClean="0"/>
            <a:t>Вербальная коммуникация</a:t>
          </a:r>
          <a:endParaRPr lang="ru-RU" sz="3600" dirty="0"/>
        </a:p>
      </dgm:t>
    </dgm:pt>
    <dgm:pt modelId="{C12A2BFA-ABE3-435E-9570-6C3B540A78D3}" type="parTrans" cxnId="{603C2E00-324F-4E6B-9231-C225489D4DCF}">
      <dgm:prSet/>
      <dgm:spPr/>
      <dgm:t>
        <a:bodyPr/>
        <a:lstStyle/>
        <a:p>
          <a:endParaRPr lang="ru-RU"/>
        </a:p>
      </dgm:t>
    </dgm:pt>
    <dgm:pt modelId="{7A8EB381-D502-4556-85FF-A952C171483E}" type="sibTrans" cxnId="{603C2E00-324F-4E6B-9231-C225489D4DCF}">
      <dgm:prSet/>
      <dgm:spPr/>
      <dgm:t>
        <a:bodyPr/>
        <a:lstStyle/>
        <a:p>
          <a:endParaRPr lang="ru-RU"/>
        </a:p>
      </dgm:t>
    </dgm:pt>
    <dgm:pt modelId="{B88778C2-13BE-4432-97D4-175B65D59829}">
      <dgm:prSet phldrT="[Текст]" custT="1"/>
      <dgm:spPr/>
      <dgm:t>
        <a:bodyPr/>
        <a:lstStyle/>
        <a:p>
          <a:r>
            <a:rPr lang="ru-RU" sz="3600" dirty="0" smtClean="0"/>
            <a:t>Невербальная коммуникация</a:t>
          </a:r>
          <a:endParaRPr lang="ru-RU" sz="3600" dirty="0"/>
        </a:p>
      </dgm:t>
    </dgm:pt>
    <dgm:pt modelId="{7EDB2D07-AEDF-45AC-9852-6ECC3CBD1833}" type="parTrans" cxnId="{F96FA639-D4ED-4C26-84C8-4BD9FAF869E0}">
      <dgm:prSet/>
      <dgm:spPr/>
      <dgm:t>
        <a:bodyPr/>
        <a:lstStyle/>
        <a:p>
          <a:endParaRPr lang="ru-RU"/>
        </a:p>
      </dgm:t>
    </dgm:pt>
    <dgm:pt modelId="{1C175F2A-AFE5-4BBB-9576-86FC44A9E608}" type="sibTrans" cxnId="{F96FA639-D4ED-4C26-84C8-4BD9FAF869E0}">
      <dgm:prSet/>
      <dgm:spPr/>
      <dgm:t>
        <a:bodyPr/>
        <a:lstStyle/>
        <a:p>
          <a:endParaRPr lang="ru-RU"/>
        </a:p>
      </dgm:t>
    </dgm:pt>
    <dgm:pt modelId="{7CDC0269-AA35-4939-BE68-7FC45A42EA01}" type="pres">
      <dgm:prSet presAssocID="{CB2B0F94-7E0B-4851-A0B0-97DCABD61594}" presName="Name0" presStyleCnt="0">
        <dgm:presLayoutVars>
          <dgm:dir/>
          <dgm:resizeHandles val="exact"/>
        </dgm:presLayoutVars>
      </dgm:prSet>
      <dgm:spPr/>
    </dgm:pt>
    <dgm:pt modelId="{66A3EB7E-2B8B-4492-ACFB-DDC62BF18772}" type="pres">
      <dgm:prSet presAssocID="{CB2B0F94-7E0B-4851-A0B0-97DCABD61594}" presName="bkgdShp" presStyleLbl="alignAccFollowNode1" presStyleIdx="0" presStyleCnt="1"/>
      <dgm:spPr/>
    </dgm:pt>
    <dgm:pt modelId="{591EB230-E23E-470B-8CF7-A2A5986847A9}" type="pres">
      <dgm:prSet presAssocID="{CB2B0F94-7E0B-4851-A0B0-97DCABD61594}" presName="linComp" presStyleCnt="0"/>
      <dgm:spPr/>
    </dgm:pt>
    <dgm:pt modelId="{B7458486-27F3-4965-A437-EADB36CF3461}" type="pres">
      <dgm:prSet presAssocID="{7AF70A65-74C3-4FCD-B88F-261E6B634576}" presName="compNode" presStyleCnt="0"/>
      <dgm:spPr/>
    </dgm:pt>
    <dgm:pt modelId="{BE941CDD-769E-4EAA-8D89-888E6586EC1E}" type="pres">
      <dgm:prSet presAssocID="{7AF70A65-74C3-4FCD-B88F-261E6B634576}" presName="node" presStyleLbl="node1" presStyleIdx="0" presStyleCnt="2" custScaleX="1976043" custScaleY="44971" custLinFactNeighborX="-8921" custLinFactNeighborY="-38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E4B00A-7A73-4D18-BF8A-4DDC47674D2B}" type="pres">
      <dgm:prSet presAssocID="{7AF70A65-74C3-4FCD-B88F-261E6B634576}" presName="invisiNode" presStyleLbl="node1" presStyleIdx="0" presStyleCnt="2"/>
      <dgm:spPr/>
    </dgm:pt>
    <dgm:pt modelId="{2446D411-4A74-45AD-8853-DD9660C087BC}" type="pres">
      <dgm:prSet presAssocID="{7AF70A65-74C3-4FCD-B88F-261E6B634576}" presName="imagNode" presStyleLbl="fgImgPlace1" presStyleIdx="0" presStyleCnt="2" custScaleX="1964851" custScaleY="183314" custLinFactNeighborX="-16870" custLinFactNeighborY="-182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CAF6E04-94C3-4600-9B1B-C30E9E1A67C6}" type="pres">
      <dgm:prSet presAssocID="{7A8EB381-D502-4556-85FF-A952C171483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DE4857D-8546-4FB0-BAD5-0125D66A38B5}" type="pres">
      <dgm:prSet presAssocID="{B88778C2-13BE-4432-97D4-175B65D59829}" presName="compNode" presStyleCnt="0"/>
      <dgm:spPr/>
    </dgm:pt>
    <dgm:pt modelId="{EC526E08-6790-4D0A-8A1D-2A9BF4434542}" type="pres">
      <dgm:prSet presAssocID="{B88778C2-13BE-4432-97D4-175B65D59829}" presName="node" presStyleLbl="node1" presStyleIdx="1" presStyleCnt="2" custScaleX="1976043" custScaleY="46034" custLinFactNeighborX="29721" custLinFactNeighborY="-344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78352-3ACC-4297-A4AD-816ACC02EE5C}" type="pres">
      <dgm:prSet presAssocID="{B88778C2-13BE-4432-97D4-175B65D59829}" presName="invisiNode" presStyleLbl="node1" presStyleIdx="1" presStyleCnt="2"/>
      <dgm:spPr/>
    </dgm:pt>
    <dgm:pt modelId="{40F1F1C7-C01E-4D23-93A9-A32CA99069B2}" type="pres">
      <dgm:prSet presAssocID="{B88778C2-13BE-4432-97D4-175B65D59829}" presName="imagNode" presStyleLbl="fgImgPlace1" presStyleIdx="1" presStyleCnt="2" custScaleX="1942902" custScaleY="161376" custLinFactNeighborX="26065" custLinFactNeighborY="-481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E936F74A-E3EF-4358-A943-A3C75F245646}" type="presOf" srcId="{7AF70A65-74C3-4FCD-B88F-261E6B634576}" destId="{BE941CDD-769E-4EAA-8D89-888E6586EC1E}" srcOrd="0" destOrd="0" presId="urn:microsoft.com/office/officeart/2005/8/layout/pList2"/>
    <dgm:cxn modelId="{A104622A-30D4-420F-B201-D2ADE0B02229}" type="presOf" srcId="{CB2B0F94-7E0B-4851-A0B0-97DCABD61594}" destId="{7CDC0269-AA35-4939-BE68-7FC45A42EA01}" srcOrd="0" destOrd="0" presId="urn:microsoft.com/office/officeart/2005/8/layout/pList2"/>
    <dgm:cxn modelId="{603C2E00-324F-4E6B-9231-C225489D4DCF}" srcId="{CB2B0F94-7E0B-4851-A0B0-97DCABD61594}" destId="{7AF70A65-74C3-4FCD-B88F-261E6B634576}" srcOrd="0" destOrd="0" parTransId="{C12A2BFA-ABE3-435E-9570-6C3B540A78D3}" sibTransId="{7A8EB381-D502-4556-85FF-A952C171483E}"/>
    <dgm:cxn modelId="{E95FCD9E-98AA-4713-BB5A-2E3C25718344}" type="presOf" srcId="{7A8EB381-D502-4556-85FF-A952C171483E}" destId="{4CAF6E04-94C3-4600-9B1B-C30E9E1A67C6}" srcOrd="0" destOrd="0" presId="urn:microsoft.com/office/officeart/2005/8/layout/pList2"/>
    <dgm:cxn modelId="{DECC4C5F-82B7-4607-8EEA-691F292F2618}" type="presOf" srcId="{B88778C2-13BE-4432-97D4-175B65D59829}" destId="{EC526E08-6790-4D0A-8A1D-2A9BF4434542}" srcOrd="0" destOrd="0" presId="urn:microsoft.com/office/officeart/2005/8/layout/pList2"/>
    <dgm:cxn modelId="{F96FA639-D4ED-4C26-84C8-4BD9FAF869E0}" srcId="{CB2B0F94-7E0B-4851-A0B0-97DCABD61594}" destId="{B88778C2-13BE-4432-97D4-175B65D59829}" srcOrd="1" destOrd="0" parTransId="{7EDB2D07-AEDF-45AC-9852-6ECC3CBD1833}" sibTransId="{1C175F2A-AFE5-4BBB-9576-86FC44A9E608}"/>
    <dgm:cxn modelId="{D0CF3DD7-C1B9-49F5-85E3-2E82EFDBE229}" type="presParOf" srcId="{7CDC0269-AA35-4939-BE68-7FC45A42EA01}" destId="{66A3EB7E-2B8B-4492-ACFB-DDC62BF18772}" srcOrd="0" destOrd="0" presId="urn:microsoft.com/office/officeart/2005/8/layout/pList2"/>
    <dgm:cxn modelId="{59754577-79A6-455E-AD91-7050271ECDF6}" type="presParOf" srcId="{7CDC0269-AA35-4939-BE68-7FC45A42EA01}" destId="{591EB230-E23E-470B-8CF7-A2A5986847A9}" srcOrd="1" destOrd="0" presId="urn:microsoft.com/office/officeart/2005/8/layout/pList2"/>
    <dgm:cxn modelId="{AA182296-2D8D-476A-90A0-F02FE3BB6AE0}" type="presParOf" srcId="{591EB230-E23E-470B-8CF7-A2A5986847A9}" destId="{B7458486-27F3-4965-A437-EADB36CF3461}" srcOrd="0" destOrd="0" presId="urn:microsoft.com/office/officeart/2005/8/layout/pList2"/>
    <dgm:cxn modelId="{06B37BE9-61DC-43CF-94AC-C985E4BD68A8}" type="presParOf" srcId="{B7458486-27F3-4965-A437-EADB36CF3461}" destId="{BE941CDD-769E-4EAA-8D89-888E6586EC1E}" srcOrd="0" destOrd="0" presId="urn:microsoft.com/office/officeart/2005/8/layout/pList2"/>
    <dgm:cxn modelId="{67FC9740-49C1-4CC0-A2C5-5F9E746547F5}" type="presParOf" srcId="{B7458486-27F3-4965-A437-EADB36CF3461}" destId="{EDE4B00A-7A73-4D18-BF8A-4DDC47674D2B}" srcOrd="1" destOrd="0" presId="urn:microsoft.com/office/officeart/2005/8/layout/pList2"/>
    <dgm:cxn modelId="{7FA82372-5CEE-4D9C-BC46-05CB7F46A85B}" type="presParOf" srcId="{B7458486-27F3-4965-A437-EADB36CF3461}" destId="{2446D411-4A74-45AD-8853-DD9660C087BC}" srcOrd="2" destOrd="0" presId="urn:microsoft.com/office/officeart/2005/8/layout/pList2"/>
    <dgm:cxn modelId="{25734F12-615F-48AC-AB83-5F2EDE4C6B28}" type="presParOf" srcId="{591EB230-E23E-470B-8CF7-A2A5986847A9}" destId="{4CAF6E04-94C3-4600-9B1B-C30E9E1A67C6}" srcOrd="1" destOrd="0" presId="urn:microsoft.com/office/officeart/2005/8/layout/pList2"/>
    <dgm:cxn modelId="{1A89F69F-72D2-4BF1-9350-75152FDCAA53}" type="presParOf" srcId="{591EB230-E23E-470B-8CF7-A2A5986847A9}" destId="{CDE4857D-8546-4FB0-BAD5-0125D66A38B5}" srcOrd="2" destOrd="0" presId="urn:microsoft.com/office/officeart/2005/8/layout/pList2"/>
    <dgm:cxn modelId="{C8543816-D0D1-4102-8DF6-357DBCD04C5D}" type="presParOf" srcId="{CDE4857D-8546-4FB0-BAD5-0125D66A38B5}" destId="{EC526E08-6790-4D0A-8A1D-2A9BF4434542}" srcOrd="0" destOrd="0" presId="urn:microsoft.com/office/officeart/2005/8/layout/pList2"/>
    <dgm:cxn modelId="{0D445F3A-690B-43BA-9072-121706312D07}" type="presParOf" srcId="{CDE4857D-8546-4FB0-BAD5-0125D66A38B5}" destId="{A4F78352-3ACC-4297-A4AD-816ACC02EE5C}" srcOrd="1" destOrd="0" presId="urn:microsoft.com/office/officeart/2005/8/layout/pList2"/>
    <dgm:cxn modelId="{FBA8DFA9-32E2-4D6B-AF7D-1E6C91E9B184}" type="presParOf" srcId="{CDE4857D-8546-4FB0-BAD5-0125D66A38B5}" destId="{40F1F1C7-C01E-4D23-93A9-A32CA99069B2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2B0F94-7E0B-4851-A0B0-97DCABD61594}" type="doc">
      <dgm:prSet loTypeId="urn:microsoft.com/office/officeart/2005/8/layout/cycle5" loCatId="cycle" qsTypeId="urn:microsoft.com/office/officeart/2005/8/quickstyle/3d3" qsCatId="3D" csTypeId="urn:microsoft.com/office/officeart/2005/8/colors/accent1_2" csCatId="accent1" phldr="1"/>
      <dgm:spPr/>
    </dgm:pt>
    <dgm:pt modelId="{7AF70A65-74C3-4FCD-B88F-261E6B634576}">
      <dgm:prSet phldrT="[Текст]" custT="1"/>
      <dgm:spPr/>
      <dgm:t>
        <a:bodyPr/>
        <a:lstStyle/>
        <a:p>
          <a:r>
            <a:rPr lang="ru-RU" sz="3200" b="0" i="0" dirty="0" smtClean="0"/>
            <a:t>Барьеры понимания и восприятия</a:t>
          </a:r>
          <a:endParaRPr lang="ru-RU" sz="3200" dirty="0"/>
        </a:p>
      </dgm:t>
    </dgm:pt>
    <dgm:pt modelId="{C12A2BFA-ABE3-435E-9570-6C3B540A78D3}" type="parTrans" cxnId="{603C2E00-324F-4E6B-9231-C225489D4DCF}">
      <dgm:prSet/>
      <dgm:spPr/>
      <dgm:t>
        <a:bodyPr/>
        <a:lstStyle/>
        <a:p>
          <a:endParaRPr lang="ru-RU" sz="2800"/>
        </a:p>
      </dgm:t>
    </dgm:pt>
    <dgm:pt modelId="{7A8EB381-D502-4556-85FF-A952C171483E}" type="sibTrans" cxnId="{603C2E00-324F-4E6B-9231-C225489D4DCF}">
      <dgm:prSet/>
      <dgm:spPr>
        <a:ln w="76200">
          <a:solidFill>
            <a:schemeClr val="accent1"/>
          </a:solidFill>
        </a:ln>
      </dgm:spPr>
      <dgm:t>
        <a:bodyPr/>
        <a:lstStyle/>
        <a:p>
          <a:endParaRPr lang="ru-RU" sz="4400" b="1"/>
        </a:p>
      </dgm:t>
    </dgm:pt>
    <dgm:pt modelId="{B88778C2-13BE-4432-97D4-175B65D59829}">
      <dgm:prSet phldrT="[Текст]" custT="1"/>
      <dgm:spPr/>
      <dgm:t>
        <a:bodyPr/>
        <a:lstStyle/>
        <a:p>
          <a:r>
            <a:rPr lang="ru-RU" sz="3200" b="0" i="0" dirty="0" smtClean="0"/>
            <a:t>Барьеры </a:t>
          </a:r>
          <a:r>
            <a:rPr lang="ru-RU" sz="3200" b="0" i="0" dirty="0" smtClean="0"/>
            <a:t>взаимодействия</a:t>
          </a:r>
          <a:endParaRPr lang="ru-RU" sz="3200" b="0" i="0" dirty="0" smtClean="0"/>
        </a:p>
      </dgm:t>
    </dgm:pt>
    <dgm:pt modelId="{7EDB2D07-AEDF-45AC-9852-6ECC3CBD1833}" type="parTrans" cxnId="{F96FA639-D4ED-4C26-84C8-4BD9FAF869E0}">
      <dgm:prSet/>
      <dgm:spPr/>
      <dgm:t>
        <a:bodyPr/>
        <a:lstStyle/>
        <a:p>
          <a:endParaRPr lang="ru-RU" sz="2800"/>
        </a:p>
      </dgm:t>
    </dgm:pt>
    <dgm:pt modelId="{1C175F2A-AFE5-4BBB-9576-86FC44A9E608}" type="sibTrans" cxnId="{F96FA639-D4ED-4C26-84C8-4BD9FAF869E0}">
      <dgm:prSet/>
      <dgm:spPr>
        <a:ln w="76200">
          <a:solidFill>
            <a:schemeClr val="accent1"/>
          </a:solidFill>
        </a:ln>
      </dgm:spPr>
      <dgm:t>
        <a:bodyPr/>
        <a:lstStyle/>
        <a:p>
          <a:endParaRPr lang="ru-RU" sz="2800"/>
        </a:p>
      </dgm:t>
    </dgm:pt>
    <dgm:pt modelId="{68CA97C1-2BF5-4B2B-8FCA-FAC6A6DB5481}">
      <dgm:prSet phldrT="[Текст]" custT="1"/>
      <dgm:spPr/>
      <dgm:t>
        <a:bodyPr/>
        <a:lstStyle/>
        <a:p>
          <a:r>
            <a:rPr lang="ru-RU" sz="3200" b="0" i="0" dirty="0" smtClean="0"/>
            <a:t>Барьеры </a:t>
          </a:r>
          <a:r>
            <a:rPr lang="ru-RU" sz="3200" b="0" i="0" dirty="0" smtClean="0"/>
            <a:t>коммуникации</a:t>
          </a:r>
        </a:p>
      </dgm:t>
    </dgm:pt>
    <dgm:pt modelId="{A7F398E4-7F7F-4215-8075-B58A3E88B1A9}" type="parTrans" cxnId="{AF96DA24-BB2A-4E74-BD2E-EBB0916251E5}">
      <dgm:prSet/>
      <dgm:spPr/>
      <dgm:t>
        <a:bodyPr/>
        <a:lstStyle/>
        <a:p>
          <a:endParaRPr lang="ru-RU" sz="2800"/>
        </a:p>
      </dgm:t>
    </dgm:pt>
    <dgm:pt modelId="{4ED7E80C-B389-449C-9AAE-B06C3D8BB1C4}" type="sibTrans" cxnId="{AF96DA24-BB2A-4E74-BD2E-EBB0916251E5}">
      <dgm:prSet/>
      <dgm:spPr>
        <a:solidFill>
          <a:schemeClr val="accent2"/>
        </a:solidFill>
        <a:ln w="76200">
          <a:solidFill>
            <a:schemeClr val="accent1"/>
          </a:solidFill>
        </a:ln>
      </dgm:spPr>
      <dgm:t>
        <a:bodyPr/>
        <a:lstStyle/>
        <a:p>
          <a:endParaRPr lang="ru-RU" sz="2800"/>
        </a:p>
      </dgm:t>
    </dgm:pt>
    <dgm:pt modelId="{A8CC96A3-55E1-4DF9-8294-C878E90501D5}" type="pres">
      <dgm:prSet presAssocID="{CB2B0F94-7E0B-4851-A0B0-97DCABD61594}" presName="cycle" presStyleCnt="0">
        <dgm:presLayoutVars>
          <dgm:dir/>
          <dgm:resizeHandles val="exact"/>
        </dgm:presLayoutVars>
      </dgm:prSet>
      <dgm:spPr/>
    </dgm:pt>
    <dgm:pt modelId="{C76C1585-81FE-48FD-9AED-98BC50DBEAB1}" type="pres">
      <dgm:prSet presAssocID="{7AF70A65-74C3-4FCD-B88F-261E6B634576}" presName="node" presStyleLbl="node1" presStyleIdx="0" presStyleCnt="3" custScaleX="155161" custScaleY="147941" custRadScaleRad="100476" custRadScaleInc="-1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D86A3-EE31-445D-8EA3-41EAFD25A8DF}" type="pres">
      <dgm:prSet presAssocID="{7AF70A65-74C3-4FCD-B88F-261E6B634576}" presName="spNode" presStyleCnt="0"/>
      <dgm:spPr/>
    </dgm:pt>
    <dgm:pt modelId="{7A01C000-6291-41AE-8896-82244B0FE9E8}" type="pres">
      <dgm:prSet presAssocID="{7A8EB381-D502-4556-85FF-A952C171483E}" presName="sibTrans" presStyleLbl="sibTrans1D1" presStyleIdx="0" presStyleCnt="3"/>
      <dgm:spPr/>
      <dgm:t>
        <a:bodyPr/>
        <a:lstStyle/>
        <a:p>
          <a:endParaRPr lang="ru-RU"/>
        </a:p>
      </dgm:t>
    </dgm:pt>
    <dgm:pt modelId="{3711B097-5BCB-4D29-990E-FE77734C954A}" type="pres">
      <dgm:prSet presAssocID="{B88778C2-13BE-4432-97D4-175B65D59829}" presName="node" presStyleLbl="node1" presStyleIdx="1" presStyleCnt="3" custScaleX="155161" custScaleY="147941" custRadScaleRad="116980" custRadScaleInc="-13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83B56-8A1D-4E3A-AE87-C474C474D579}" type="pres">
      <dgm:prSet presAssocID="{B88778C2-13BE-4432-97D4-175B65D59829}" presName="spNode" presStyleCnt="0"/>
      <dgm:spPr/>
    </dgm:pt>
    <dgm:pt modelId="{0BF35423-A6C5-48CD-ABF1-FFDE81E483F8}" type="pres">
      <dgm:prSet presAssocID="{1C175F2A-AFE5-4BBB-9576-86FC44A9E608}" presName="sibTrans" presStyleLbl="sibTrans1D1" presStyleIdx="1" presStyleCnt="3"/>
      <dgm:spPr/>
      <dgm:t>
        <a:bodyPr/>
        <a:lstStyle/>
        <a:p>
          <a:endParaRPr lang="ru-RU"/>
        </a:p>
      </dgm:t>
    </dgm:pt>
    <dgm:pt modelId="{81FAE371-739A-44DF-A86B-678321D46A69}" type="pres">
      <dgm:prSet presAssocID="{68CA97C1-2BF5-4B2B-8FCA-FAC6A6DB5481}" presName="node" presStyleLbl="node1" presStyleIdx="2" presStyleCnt="3" custScaleX="155161" custScaleY="147941" custRadScaleRad="122699" custRadScaleInc="154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849D0-D221-4380-9771-0F2FD7E533BB}" type="pres">
      <dgm:prSet presAssocID="{68CA97C1-2BF5-4B2B-8FCA-FAC6A6DB5481}" presName="spNode" presStyleCnt="0"/>
      <dgm:spPr/>
    </dgm:pt>
    <dgm:pt modelId="{F0DE533A-8EAF-4356-BDBD-E16D246F0C52}" type="pres">
      <dgm:prSet presAssocID="{4ED7E80C-B389-449C-9AAE-B06C3D8BB1C4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E9EB595B-C517-4A10-A31E-2515AEA024F2}" type="presOf" srcId="{B88778C2-13BE-4432-97D4-175B65D59829}" destId="{3711B097-5BCB-4D29-990E-FE77734C954A}" srcOrd="0" destOrd="0" presId="urn:microsoft.com/office/officeart/2005/8/layout/cycle5"/>
    <dgm:cxn modelId="{1D8EFB84-EC05-468F-8012-A79BEA2192DC}" type="presOf" srcId="{7A8EB381-D502-4556-85FF-A952C171483E}" destId="{7A01C000-6291-41AE-8896-82244B0FE9E8}" srcOrd="0" destOrd="0" presId="urn:microsoft.com/office/officeart/2005/8/layout/cycle5"/>
    <dgm:cxn modelId="{AF96DA24-BB2A-4E74-BD2E-EBB0916251E5}" srcId="{CB2B0F94-7E0B-4851-A0B0-97DCABD61594}" destId="{68CA97C1-2BF5-4B2B-8FCA-FAC6A6DB5481}" srcOrd="2" destOrd="0" parTransId="{A7F398E4-7F7F-4215-8075-B58A3E88B1A9}" sibTransId="{4ED7E80C-B389-449C-9AAE-B06C3D8BB1C4}"/>
    <dgm:cxn modelId="{603C2E00-324F-4E6B-9231-C225489D4DCF}" srcId="{CB2B0F94-7E0B-4851-A0B0-97DCABD61594}" destId="{7AF70A65-74C3-4FCD-B88F-261E6B634576}" srcOrd="0" destOrd="0" parTransId="{C12A2BFA-ABE3-435E-9570-6C3B540A78D3}" sibTransId="{7A8EB381-D502-4556-85FF-A952C171483E}"/>
    <dgm:cxn modelId="{468B84DB-DA87-48CC-9090-B83C4823E124}" type="presOf" srcId="{68CA97C1-2BF5-4B2B-8FCA-FAC6A6DB5481}" destId="{81FAE371-739A-44DF-A86B-678321D46A69}" srcOrd="0" destOrd="0" presId="urn:microsoft.com/office/officeart/2005/8/layout/cycle5"/>
    <dgm:cxn modelId="{A7FDF8EC-5875-4714-A8A5-1A7C6D4A6577}" type="presOf" srcId="{7AF70A65-74C3-4FCD-B88F-261E6B634576}" destId="{C76C1585-81FE-48FD-9AED-98BC50DBEAB1}" srcOrd="0" destOrd="0" presId="urn:microsoft.com/office/officeart/2005/8/layout/cycle5"/>
    <dgm:cxn modelId="{376A4698-FE78-45DE-9915-9EFCC8E431E3}" type="presOf" srcId="{CB2B0F94-7E0B-4851-A0B0-97DCABD61594}" destId="{A8CC96A3-55E1-4DF9-8294-C878E90501D5}" srcOrd="0" destOrd="0" presId="urn:microsoft.com/office/officeart/2005/8/layout/cycle5"/>
    <dgm:cxn modelId="{F96FA639-D4ED-4C26-84C8-4BD9FAF869E0}" srcId="{CB2B0F94-7E0B-4851-A0B0-97DCABD61594}" destId="{B88778C2-13BE-4432-97D4-175B65D59829}" srcOrd="1" destOrd="0" parTransId="{7EDB2D07-AEDF-45AC-9852-6ECC3CBD1833}" sibTransId="{1C175F2A-AFE5-4BBB-9576-86FC44A9E608}"/>
    <dgm:cxn modelId="{AA69FD61-9509-4BBA-868C-ED98CB92C8DD}" type="presOf" srcId="{1C175F2A-AFE5-4BBB-9576-86FC44A9E608}" destId="{0BF35423-A6C5-48CD-ABF1-FFDE81E483F8}" srcOrd="0" destOrd="0" presId="urn:microsoft.com/office/officeart/2005/8/layout/cycle5"/>
    <dgm:cxn modelId="{3B9D8B31-3CB1-4CBF-A5B9-103D85B5CC26}" type="presOf" srcId="{4ED7E80C-B389-449C-9AAE-B06C3D8BB1C4}" destId="{F0DE533A-8EAF-4356-BDBD-E16D246F0C52}" srcOrd="0" destOrd="0" presId="urn:microsoft.com/office/officeart/2005/8/layout/cycle5"/>
    <dgm:cxn modelId="{3F0B2A4B-D22C-4A24-9D22-5B2207D1EC73}" type="presParOf" srcId="{A8CC96A3-55E1-4DF9-8294-C878E90501D5}" destId="{C76C1585-81FE-48FD-9AED-98BC50DBEAB1}" srcOrd="0" destOrd="0" presId="urn:microsoft.com/office/officeart/2005/8/layout/cycle5"/>
    <dgm:cxn modelId="{28BF545C-3066-4D36-9D79-D56C73FFD1DE}" type="presParOf" srcId="{A8CC96A3-55E1-4DF9-8294-C878E90501D5}" destId="{944D86A3-EE31-445D-8EA3-41EAFD25A8DF}" srcOrd="1" destOrd="0" presId="urn:microsoft.com/office/officeart/2005/8/layout/cycle5"/>
    <dgm:cxn modelId="{2B591128-1956-400F-B830-75EE2CDECE6B}" type="presParOf" srcId="{A8CC96A3-55E1-4DF9-8294-C878E90501D5}" destId="{7A01C000-6291-41AE-8896-82244B0FE9E8}" srcOrd="2" destOrd="0" presId="urn:microsoft.com/office/officeart/2005/8/layout/cycle5"/>
    <dgm:cxn modelId="{BB5F74EE-1CBD-43F9-ADCA-D920D1DAE114}" type="presParOf" srcId="{A8CC96A3-55E1-4DF9-8294-C878E90501D5}" destId="{3711B097-5BCB-4D29-990E-FE77734C954A}" srcOrd="3" destOrd="0" presId="urn:microsoft.com/office/officeart/2005/8/layout/cycle5"/>
    <dgm:cxn modelId="{83B927B8-8107-4EEA-A0A1-03A70E1B586A}" type="presParOf" srcId="{A8CC96A3-55E1-4DF9-8294-C878E90501D5}" destId="{57C83B56-8A1D-4E3A-AE87-C474C474D579}" srcOrd="4" destOrd="0" presId="urn:microsoft.com/office/officeart/2005/8/layout/cycle5"/>
    <dgm:cxn modelId="{C5813D86-4BFE-4374-813A-D5B32A1C1B2B}" type="presParOf" srcId="{A8CC96A3-55E1-4DF9-8294-C878E90501D5}" destId="{0BF35423-A6C5-48CD-ABF1-FFDE81E483F8}" srcOrd="5" destOrd="0" presId="urn:microsoft.com/office/officeart/2005/8/layout/cycle5"/>
    <dgm:cxn modelId="{1131A3FE-FEAD-4345-A473-B589D3FFEC08}" type="presParOf" srcId="{A8CC96A3-55E1-4DF9-8294-C878E90501D5}" destId="{81FAE371-739A-44DF-A86B-678321D46A69}" srcOrd="6" destOrd="0" presId="urn:microsoft.com/office/officeart/2005/8/layout/cycle5"/>
    <dgm:cxn modelId="{42047A2F-3B5E-43F3-8F4D-BDFF75816076}" type="presParOf" srcId="{A8CC96A3-55E1-4DF9-8294-C878E90501D5}" destId="{C4F849D0-D221-4380-9771-0F2FD7E533BB}" srcOrd="7" destOrd="0" presId="urn:microsoft.com/office/officeart/2005/8/layout/cycle5"/>
    <dgm:cxn modelId="{0CCB8ECD-689B-4ECF-82FF-AFD9A81E27A0}" type="presParOf" srcId="{A8CC96A3-55E1-4DF9-8294-C878E90501D5}" destId="{F0DE533A-8EAF-4356-BDBD-E16D246F0C52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2B0F94-7E0B-4851-A0B0-97DCABD61594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</dgm:pt>
    <dgm:pt modelId="{7AF70A65-74C3-4FCD-B88F-261E6B63457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/>
            <a:t>Ясность</a:t>
          </a:r>
          <a:r>
            <a:rPr lang="ru-RU" sz="2400" dirty="0" smtClean="0"/>
            <a:t>: </a:t>
          </a:r>
        </a:p>
        <a:p>
          <a:pPr>
            <a:spcAft>
              <a:spcPts val="0"/>
            </a:spcAft>
          </a:pPr>
          <a:r>
            <a:rPr lang="ru-RU" sz="2400" dirty="0" smtClean="0"/>
            <a:t>использование простого языка, избегание жаргона, логическая организация идей.</a:t>
          </a:r>
          <a:endParaRPr lang="ru-RU" sz="2400" dirty="0"/>
        </a:p>
      </dgm:t>
    </dgm:pt>
    <dgm:pt modelId="{C12A2BFA-ABE3-435E-9570-6C3B540A78D3}" type="parTrans" cxnId="{603C2E00-324F-4E6B-9231-C225489D4DCF}">
      <dgm:prSet/>
      <dgm:spPr/>
      <dgm:t>
        <a:bodyPr/>
        <a:lstStyle/>
        <a:p>
          <a:endParaRPr lang="ru-RU" sz="2400"/>
        </a:p>
      </dgm:t>
    </dgm:pt>
    <dgm:pt modelId="{7A8EB381-D502-4556-85FF-A952C171483E}" type="sibTrans" cxnId="{603C2E00-324F-4E6B-9231-C225489D4DCF}">
      <dgm:prSet/>
      <dgm:spPr/>
      <dgm:t>
        <a:bodyPr/>
        <a:lstStyle/>
        <a:p>
          <a:endParaRPr lang="ru-RU" sz="2400"/>
        </a:p>
      </dgm:t>
    </dgm:pt>
    <dgm:pt modelId="{B7AEFE0B-3D18-4B82-9C0F-24859D06F2B5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/>
            <a:t>Слушание</a:t>
          </a:r>
          <a:r>
            <a:rPr lang="ru-RU" sz="2400" dirty="0" smtClean="0"/>
            <a:t>: </a:t>
          </a:r>
        </a:p>
        <a:p>
          <a:pPr>
            <a:spcAft>
              <a:spcPts val="0"/>
            </a:spcAft>
          </a:pPr>
          <a:r>
            <a:rPr lang="ru-RU" sz="2400" dirty="0" smtClean="0"/>
            <a:t>активное внимание говорящему, понимание его точки </a:t>
          </a:r>
          <a:r>
            <a:rPr lang="ru-RU" sz="2400" dirty="0" smtClean="0"/>
            <a:t>зрения, реагирование</a:t>
          </a:r>
          <a:r>
            <a:rPr lang="ru-RU" sz="2400" dirty="0" smtClean="0"/>
            <a:t>.</a:t>
          </a:r>
          <a:endParaRPr lang="ru-RU" sz="2400" dirty="0"/>
        </a:p>
      </dgm:t>
    </dgm:pt>
    <dgm:pt modelId="{7CBC2040-27C5-435A-B82B-2F8EBD7DE589}" type="parTrans" cxnId="{6FC672D6-C31A-4FA5-954B-E8DF92948320}">
      <dgm:prSet/>
      <dgm:spPr/>
      <dgm:t>
        <a:bodyPr/>
        <a:lstStyle/>
        <a:p>
          <a:endParaRPr lang="ru-RU" sz="2400"/>
        </a:p>
      </dgm:t>
    </dgm:pt>
    <dgm:pt modelId="{44526868-D1AB-447F-B575-E553D0CB56CE}" type="sibTrans" cxnId="{6FC672D6-C31A-4FA5-954B-E8DF92948320}">
      <dgm:prSet/>
      <dgm:spPr/>
      <dgm:t>
        <a:bodyPr/>
        <a:lstStyle/>
        <a:p>
          <a:endParaRPr lang="ru-RU" sz="2400"/>
        </a:p>
      </dgm:t>
    </dgm:pt>
    <dgm:pt modelId="{15E2AE67-DB0F-4102-A6DF-69ED8AD6FA82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/>
            <a:t>Невербальная коммуникация: </a:t>
          </a:r>
          <a:r>
            <a:rPr lang="ru-RU" sz="2400" dirty="0" smtClean="0"/>
            <a:t>использование невербальных сигналов (мимики, языка </a:t>
          </a:r>
          <a:r>
            <a:rPr lang="ru-RU" sz="2400" dirty="0" smtClean="0"/>
            <a:t>тела).</a:t>
          </a:r>
          <a:endParaRPr lang="ru-RU" sz="2400" dirty="0"/>
        </a:p>
      </dgm:t>
    </dgm:pt>
    <dgm:pt modelId="{A5423077-6054-4366-AF03-C9A27ED13987}" type="parTrans" cxnId="{879E00AD-B5C1-4510-8FA7-D5ACA5F95872}">
      <dgm:prSet/>
      <dgm:spPr/>
      <dgm:t>
        <a:bodyPr/>
        <a:lstStyle/>
        <a:p>
          <a:endParaRPr lang="ru-RU" sz="2400"/>
        </a:p>
      </dgm:t>
    </dgm:pt>
    <dgm:pt modelId="{F29079C6-9649-42C4-B8D7-9D9590B942A0}" type="sibTrans" cxnId="{879E00AD-B5C1-4510-8FA7-D5ACA5F95872}">
      <dgm:prSet/>
      <dgm:spPr/>
      <dgm:t>
        <a:bodyPr/>
        <a:lstStyle/>
        <a:p>
          <a:endParaRPr lang="ru-RU" sz="2400"/>
        </a:p>
      </dgm:t>
    </dgm:pt>
    <dgm:pt modelId="{FE851CB6-1F5D-46B7-A2FA-838840B90DAD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/>
            <a:t>Обратная связь:</a:t>
          </a:r>
        </a:p>
        <a:p>
          <a:pPr>
            <a:spcAft>
              <a:spcPts val="0"/>
            </a:spcAft>
          </a:pPr>
          <a:r>
            <a:rPr lang="ru-RU" sz="2400" dirty="0" smtClean="0"/>
            <a:t> поиск и предоставление обратной связи.</a:t>
          </a:r>
          <a:endParaRPr lang="ru-RU" sz="2400" dirty="0"/>
        </a:p>
      </dgm:t>
    </dgm:pt>
    <dgm:pt modelId="{75BB0243-79CE-4B05-8EC8-9908102F088C}" type="parTrans" cxnId="{339006CF-2D64-4A7D-B833-A3687D011CF8}">
      <dgm:prSet/>
      <dgm:spPr/>
      <dgm:t>
        <a:bodyPr/>
        <a:lstStyle/>
        <a:p>
          <a:endParaRPr lang="ru-RU" sz="2400"/>
        </a:p>
      </dgm:t>
    </dgm:pt>
    <dgm:pt modelId="{2791AA92-34F9-4CC3-9BE6-D79762CC8A0D}" type="sibTrans" cxnId="{339006CF-2D64-4A7D-B833-A3687D011CF8}">
      <dgm:prSet/>
      <dgm:spPr/>
      <dgm:t>
        <a:bodyPr/>
        <a:lstStyle/>
        <a:p>
          <a:endParaRPr lang="ru-RU" sz="2400"/>
        </a:p>
      </dgm:t>
    </dgm:pt>
    <dgm:pt modelId="{44B01FBF-C5C6-4B96-95A6-8676055707E6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err="1" smtClean="0"/>
            <a:t>Эмпатия</a:t>
          </a:r>
          <a:r>
            <a:rPr lang="ru-RU" sz="2400" b="1" dirty="0" smtClean="0"/>
            <a:t>:</a:t>
          </a:r>
        </a:p>
        <a:p>
          <a:pPr>
            <a:spcAft>
              <a:spcPts val="0"/>
            </a:spcAft>
          </a:pPr>
          <a:r>
            <a:rPr lang="ru-RU" sz="2400" dirty="0" smtClean="0"/>
            <a:t> понимание и признание чувств и перспектив других людей.</a:t>
          </a:r>
          <a:endParaRPr lang="ru-RU" sz="2400" dirty="0"/>
        </a:p>
      </dgm:t>
    </dgm:pt>
    <dgm:pt modelId="{7432827E-63A9-4DCA-BE0F-7DAD7977857F}" type="parTrans" cxnId="{C3940DE1-4D8B-4137-BE33-F98007E84384}">
      <dgm:prSet/>
      <dgm:spPr/>
      <dgm:t>
        <a:bodyPr/>
        <a:lstStyle/>
        <a:p>
          <a:endParaRPr lang="ru-RU" sz="2400"/>
        </a:p>
      </dgm:t>
    </dgm:pt>
    <dgm:pt modelId="{1A738F1E-CD69-48CC-87EA-39671F287215}" type="sibTrans" cxnId="{C3940DE1-4D8B-4137-BE33-F98007E84384}">
      <dgm:prSet/>
      <dgm:spPr/>
      <dgm:t>
        <a:bodyPr/>
        <a:lstStyle/>
        <a:p>
          <a:endParaRPr lang="ru-RU" sz="2400"/>
        </a:p>
      </dgm:t>
    </dgm:pt>
    <dgm:pt modelId="{A3939C9C-97F9-4E0C-82A3-DCEF071C7FE1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/>
            <a:t>Простота: </a:t>
          </a:r>
        </a:p>
        <a:p>
          <a:pPr>
            <a:spcAft>
              <a:spcPts val="0"/>
            </a:spcAft>
          </a:pPr>
          <a:r>
            <a:rPr lang="ru-RU" sz="2400" dirty="0" smtClean="0"/>
            <a:t>использование простого языка, избегание жаргона, технических терминов.</a:t>
          </a:r>
          <a:endParaRPr lang="ru-RU" sz="2400" dirty="0"/>
        </a:p>
      </dgm:t>
    </dgm:pt>
    <dgm:pt modelId="{82CBBDE3-E212-44FF-AD95-DE14A8FA23A0}" type="parTrans" cxnId="{B3B0B1A1-6F59-41A2-8DD8-5FF7C112073A}">
      <dgm:prSet/>
      <dgm:spPr/>
      <dgm:t>
        <a:bodyPr/>
        <a:lstStyle/>
        <a:p>
          <a:endParaRPr lang="ru-RU" sz="2400"/>
        </a:p>
      </dgm:t>
    </dgm:pt>
    <dgm:pt modelId="{BF954E43-2C26-4B2B-AB48-E4F8B78B73F4}" type="sibTrans" cxnId="{B3B0B1A1-6F59-41A2-8DD8-5FF7C112073A}">
      <dgm:prSet/>
      <dgm:spPr/>
      <dgm:t>
        <a:bodyPr/>
        <a:lstStyle/>
        <a:p>
          <a:endParaRPr lang="ru-RU" sz="2400"/>
        </a:p>
      </dgm:t>
    </dgm:pt>
    <dgm:pt modelId="{A195B6EF-2E6E-4916-BBFF-E979AF03B00E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/>
            <a:t>Открытость:</a:t>
          </a:r>
        </a:p>
        <a:p>
          <a:pPr>
            <a:spcAft>
              <a:spcPts val="0"/>
            </a:spcAft>
          </a:pPr>
          <a:r>
            <a:rPr lang="ru-RU" sz="2400" dirty="0" smtClean="0"/>
            <a:t> готовность учитывать различные точки зрения.</a:t>
          </a:r>
          <a:endParaRPr lang="ru-RU" sz="2400" dirty="0"/>
        </a:p>
      </dgm:t>
    </dgm:pt>
    <dgm:pt modelId="{78A195FF-0A99-45E0-8DE9-F1A06064C790}" type="parTrans" cxnId="{A3B124A1-E40E-4B07-9B80-617B589CA6C5}">
      <dgm:prSet/>
      <dgm:spPr/>
      <dgm:t>
        <a:bodyPr/>
        <a:lstStyle/>
        <a:p>
          <a:endParaRPr lang="ru-RU" sz="2400"/>
        </a:p>
      </dgm:t>
    </dgm:pt>
    <dgm:pt modelId="{BE0E80C3-9B1B-442D-BF59-5466C5559460}" type="sibTrans" cxnId="{A3B124A1-E40E-4B07-9B80-617B589CA6C5}">
      <dgm:prSet/>
      <dgm:spPr/>
      <dgm:t>
        <a:bodyPr/>
        <a:lstStyle/>
        <a:p>
          <a:endParaRPr lang="ru-RU" sz="2400"/>
        </a:p>
      </dgm:t>
    </dgm:pt>
    <dgm:pt modelId="{54133844-849D-4C1E-86A6-A5669FC1375A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/>
            <a:t>Последовательность: </a:t>
          </a:r>
          <a:r>
            <a:rPr lang="ru-RU" sz="2400" dirty="0" smtClean="0"/>
            <a:t>поддержание последовательности в тоне, словах и действиях.</a:t>
          </a:r>
          <a:endParaRPr lang="ru-RU" sz="2400" dirty="0"/>
        </a:p>
      </dgm:t>
    </dgm:pt>
    <dgm:pt modelId="{A1323839-64CF-4B3C-9FB2-E9D04559E14E}" type="parTrans" cxnId="{8F488100-E6A7-40FC-A069-8CE38BAA865E}">
      <dgm:prSet/>
      <dgm:spPr/>
      <dgm:t>
        <a:bodyPr/>
        <a:lstStyle/>
        <a:p>
          <a:endParaRPr lang="ru-RU" sz="2400"/>
        </a:p>
      </dgm:t>
    </dgm:pt>
    <dgm:pt modelId="{7B305AA2-310D-4C7A-B814-6C4324898807}" type="sibTrans" cxnId="{8F488100-E6A7-40FC-A069-8CE38BAA865E}">
      <dgm:prSet/>
      <dgm:spPr/>
      <dgm:t>
        <a:bodyPr/>
        <a:lstStyle/>
        <a:p>
          <a:endParaRPr lang="ru-RU" sz="2400"/>
        </a:p>
      </dgm:t>
    </dgm:pt>
    <dgm:pt modelId="{08AA17A1-1F68-494A-B58F-61D128A8F6D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2400" b="1" dirty="0" smtClean="0"/>
            <a:t>Уважение: </a:t>
          </a:r>
        </a:p>
        <a:p>
          <a:pPr>
            <a:spcAft>
              <a:spcPts val="0"/>
            </a:spcAft>
          </a:pPr>
          <a:r>
            <a:rPr lang="ru-RU" sz="2400" dirty="0" smtClean="0"/>
            <a:t>проявление уважения к другим, уважение мнений других, культурных различий.</a:t>
          </a:r>
          <a:endParaRPr lang="ru-RU" sz="2400" dirty="0"/>
        </a:p>
      </dgm:t>
    </dgm:pt>
    <dgm:pt modelId="{CE67587A-5E55-4391-9DA1-46D0EAB7953A}" type="parTrans" cxnId="{864A8013-BB6D-40F7-911E-72C3C7E98E8D}">
      <dgm:prSet/>
      <dgm:spPr/>
      <dgm:t>
        <a:bodyPr/>
        <a:lstStyle/>
        <a:p>
          <a:endParaRPr lang="ru-RU" sz="2400"/>
        </a:p>
      </dgm:t>
    </dgm:pt>
    <dgm:pt modelId="{6D559C36-EBBA-405A-A5F7-4A4A3113A7BB}" type="sibTrans" cxnId="{864A8013-BB6D-40F7-911E-72C3C7E98E8D}">
      <dgm:prSet/>
      <dgm:spPr/>
      <dgm:t>
        <a:bodyPr/>
        <a:lstStyle/>
        <a:p>
          <a:endParaRPr lang="ru-RU" sz="2400"/>
        </a:p>
      </dgm:t>
    </dgm:pt>
    <dgm:pt modelId="{4DB55186-CE86-4A61-A545-90ED94FF8405}" type="pres">
      <dgm:prSet presAssocID="{CB2B0F94-7E0B-4851-A0B0-97DCABD61594}" presName="diagram" presStyleCnt="0">
        <dgm:presLayoutVars>
          <dgm:dir/>
          <dgm:resizeHandles val="exact"/>
        </dgm:presLayoutVars>
      </dgm:prSet>
      <dgm:spPr/>
    </dgm:pt>
    <dgm:pt modelId="{C235EEC3-7C2E-47BB-8698-9DA4D94A01DB}" type="pres">
      <dgm:prSet presAssocID="{7AF70A65-74C3-4FCD-B88F-261E6B634576}" presName="node" presStyleLbl="node1" presStyleIdx="0" presStyleCnt="9" custScaleX="12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8E4EDF-7537-4C4F-A7E6-2384F3D04018}" type="pres">
      <dgm:prSet presAssocID="{7A8EB381-D502-4556-85FF-A952C171483E}" presName="sibTrans" presStyleCnt="0"/>
      <dgm:spPr/>
    </dgm:pt>
    <dgm:pt modelId="{B7224F50-AF94-4565-B717-095808EA28F8}" type="pres">
      <dgm:prSet presAssocID="{B7AEFE0B-3D18-4B82-9C0F-24859D06F2B5}" presName="node" presStyleLbl="node1" presStyleIdx="1" presStyleCnt="9" custScaleX="12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B0E98-A45B-42E2-A081-C16864CF4F3B}" type="pres">
      <dgm:prSet presAssocID="{44526868-D1AB-447F-B575-E553D0CB56CE}" presName="sibTrans" presStyleCnt="0"/>
      <dgm:spPr/>
    </dgm:pt>
    <dgm:pt modelId="{08E7718E-D07C-48E5-9DE2-748452CAF253}" type="pres">
      <dgm:prSet presAssocID="{15E2AE67-DB0F-4102-A6DF-69ED8AD6FA82}" presName="node" presStyleLbl="node1" presStyleIdx="2" presStyleCnt="9" custScaleX="12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C836B3-65D9-44CD-99C4-928A73D1094A}" type="pres">
      <dgm:prSet presAssocID="{F29079C6-9649-42C4-B8D7-9D9590B942A0}" presName="sibTrans" presStyleCnt="0"/>
      <dgm:spPr/>
    </dgm:pt>
    <dgm:pt modelId="{41CEA219-063A-4BC4-925D-1B4DA962B18C}" type="pres">
      <dgm:prSet presAssocID="{FE851CB6-1F5D-46B7-A2FA-838840B90DAD}" presName="node" presStyleLbl="node1" presStyleIdx="3" presStyleCnt="9" custScaleX="12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72EEE8-E9E8-4292-8226-0A9E3DB0FD02}" type="pres">
      <dgm:prSet presAssocID="{2791AA92-34F9-4CC3-9BE6-D79762CC8A0D}" presName="sibTrans" presStyleCnt="0"/>
      <dgm:spPr/>
    </dgm:pt>
    <dgm:pt modelId="{8D3073B5-6423-4720-A4BB-4BE94D6BA973}" type="pres">
      <dgm:prSet presAssocID="{44B01FBF-C5C6-4B96-95A6-8676055707E6}" presName="node" presStyleLbl="node1" presStyleIdx="4" presStyleCnt="9" custScaleX="12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E39FE-CD9E-4D54-B846-7D14012765DE}" type="pres">
      <dgm:prSet presAssocID="{1A738F1E-CD69-48CC-87EA-39671F287215}" presName="sibTrans" presStyleCnt="0"/>
      <dgm:spPr/>
    </dgm:pt>
    <dgm:pt modelId="{2EF29D26-1710-4A86-8BB2-0D4124A14E9E}" type="pres">
      <dgm:prSet presAssocID="{A3939C9C-97F9-4E0C-82A3-DCEF071C7FE1}" presName="node" presStyleLbl="node1" presStyleIdx="5" presStyleCnt="9" custScaleX="12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A5970-3A09-4C12-9DDA-4D49B9D07094}" type="pres">
      <dgm:prSet presAssocID="{BF954E43-2C26-4B2B-AB48-E4F8B78B73F4}" presName="sibTrans" presStyleCnt="0"/>
      <dgm:spPr/>
    </dgm:pt>
    <dgm:pt modelId="{B50C174E-6D18-4426-B7EE-4CAA46D69F98}" type="pres">
      <dgm:prSet presAssocID="{A195B6EF-2E6E-4916-BBFF-E979AF03B00E}" presName="node" presStyleLbl="node1" presStyleIdx="6" presStyleCnt="9" custScaleX="12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B66F4-6D56-4491-97EA-74AB7F0DF038}" type="pres">
      <dgm:prSet presAssocID="{BE0E80C3-9B1B-442D-BF59-5466C5559460}" presName="sibTrans" presStyleCnt="0"/>
      <dgm:spPr/>
    </dgm:pt>
    <dgm:pt modelId="{F4C3BF11-8B4C-4067-A8D4-A27681ED5DAD}" type="pres">
      <dgm:prSet presAssocID="{54133844-849D-4C1E-86A6-A5669FC1375A}" presName="node" presStyleLbl="node1" presStyleIdx="7" presStyleCnt="9" custScaleX="12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4708CB-FDE9-44F4-B5A5-8B54E5852AE1}" type="pres">
      <dgm:prSet presAssocID="{7B305AA2-310D-4C7A-B814-6C4324898807}" presName="sibTrans" presStyleCnt="0"/>
      <dgm:spPr/>
    </dgm:pt>
    <dgm:pt modelId="{E5781A12-63F1-4649-9C97-585BB485D960}" type="pres">
      <dgm:prSet presAssocID="{08AA17A1-1F68-494A-B58F-61D128A8F6D4}" presName="node" presStyleLbl="node1" presStyleIdx="8" presStyleCnt="9" custScaleX="12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F4CAD4-FD87-43D6-B800-25B4D9E75758}" type="presOf" srcId="{54133844-849D-4C1E-86A6-A5669FC1375A}" destId="{F4C3BF11-8B4C-4067-A8D4-A27681ED5DAD}" srcOrd="0" destOrd="0" presId="urn:microsoft.com/office/officeart/2005/8/layout/default"/>
    <dgm:cxn modelId="{603C2E00-324F-4E6B-9231-C225489D4DCF}" srcId="{CB2B0F94-7E0B-4851-A0B0-97DCABD61594}" destId="{7AF70A65-74C3-4FCD-B88F-261E6B634576}" srcOrd="0" destOrd="0" parTransId="{C12A2BFA-ABE3-435E-9570-6C3B540A78D3}" sibTransId="{7A8EB381-D502-4556-85FF-A952C171483E}"/>
    <dgm:cxn modelId="{A3B124A1-E40E-4B07-9B80-617B589CA6C5}" srcId="{CB2B0F94-7E0B-4851-A0B0-97DCABD61594}" destId="{A195B6EF-2E6E-4916-BBFF-E979AF03B00E}" srcOrd="6" destOrd="0" parTransId="{78A195FF-0A99-45E0-8DE9-F1A06064C790}" sibTransId="{BE0E80C3-9B1B-442D-BF59-5466C5559460}"/>
    <dgm:cxn modelId="{75B00153-91F9-490D-B70E-E4493941FA98}" type="presOf" srcId="{B7AEFE0B-3D18-4B82-9C0F-24859D06F2B5}" destId="{B7224F50-AF94-4565-B717-095808EA28F8}" srcOrd="0" destOrd="0" presId="urn:microsoft.com/office/officeart/2005/8/layout/default"/>
    <dgm:cxn modelId="{B3B0B1A1-6F59-41A2-8DD8-5FF7C112073A}" srcId="{CB2B0F94-7E0B-4851-A0B0-97DCABD61594}" destId="{A3939C9C-97F9-4E0C-82A3-DCEF071C7FE1}" srcOrd="5" destOrd="0" parTransId="{82CBBDE3-E212-44FF-AD95-DE14A8FA23A0}" sibTransId="{BF954E43-2C26-4B2B-AB48-E4F8B78B73F4}"/>
    <dgm:cxn modelId="{170B46DC-46DC-4CE8-8532-FD1CC12FED67}" type="presOf" srcId="{A3939C9C-97F9-4E0C-82A3-DCEF071C7FE1}" destId="{2EF29D26-1710-4A86-8BB2-0D4124A14E9E}" srcOrd="0" destOrd="0" presId="urn:microsoft.com/office/officeart/2005/8/layout/default"/>
    <dgm:cxn modelId="{879E00AD-B5C1-4510-8FA7-D5ACA5F95872}" srcId="{CB2B0F94-7E0B-4851-A0B0-97DCABD61594}" destId="{15E2AE67-DB0F-4102-A6DF-69ED8AD6FA82}" srcOrd="2" destOrd="0" parTransId="{A5423077-6054-4366-AF03-C9A27ED13987}" sibTransId="{F29079C6-9649-42C4-B8D7-9D9590B942A0}"/>
    <dgm:cxn modelId="{6FC672D6-C31A-4FA5-954B-E8DF92948320}" srcId="{CB2B0F94-7E0B-4851-A0B0-97DCABD61594}" destId="{B7AEFE0B-3D18-4B82-9C0F-24859D06F2B5}" srcOrd="1" destOrd="0" parTransId="{7CBC2040-27C5-435A-B82B-2F8EBD7DE589}" sibTransId="{44526868-D1AB-447F-B575-E553D0CB56CE}"/>
    <dgm:cxn modelId="{CE79B63D-AF7B-4C24-B27A-26145C988F84}" type="presOf" srcId="{CB2B0F94-7E0B-4851-A0B0-97DCABD61594}" destId="{4DB55186-CE86-4A61-A545-90ED94FF8405}" srcOrd="0" destOrd="0" presId="urn:microsoft.com/office/officeart/2005/8/layout/default"/>
    <dgm:cxn modelId="{6433A801-2C77-4C0C-889A-5E504BD04508}" type="presOf" srcId="{A195B6EF-2E6E-4916-BBFF-E979AF03B00E}" destId="{B50C174E-6D18-4426-B7EE-4CAA46D69F98}" srcOrd="0" destOrd="0" presId="urn:microsoft.com/office/officeart/2005/8/layout/default"/>
    <dgm:cxn modelId="{B9444A0E-4491-4928-B6E6-76D6E3D26FD4}" type="presOf" srcId="{08AA17A1-1F68-494A-B58F-61D128A8F6D4}" destId="{E5781A12-63F1-4649-9C97-585BB485D960}" srcOrd="0" destOrd="0" presId="urn:microsoft.com/office/officeart/2005/8/layout/default"/>
    <dgm:cxn modelId="{864A8013-BB6D-40F7-911E-72C3C7E98E8D}" srcId="{CB2B0F94-7E0B-4851-A0B0-97DCABD61594}" destId="{08AA17A1-1F68-494A-B58F-61D128A8F6D4}" srcOrd="8" destOrd="0" parTransId="{CE67587A-5E55-4391-9DA1-46D0EAB7953A}" sibTransId="{6D559C36-EBBA-405A-A5F7-4A4A3113A7BB}"/>
    <dgm:cxn modelId="{339006CF-2D64-4A7D-B833-A3687D011CF8}" srcId="{CB2B0F94-7E0B-4851-A0B0-97DCABD61594}" destId="{FE851CB6-1F5D-46B7-A2FA-838840B90DAD}" srcOrd="3" destOrd="0" parTransId="{75BB0243-79CE-4B05-8EC8-9908102F088C}" sibTransId="{2791AA92-34F9-4CC3-9BE6-D79762CC8A0D}"/>
    <dgm:cxn modelId="{6526015F-C196-4CC3-83A7-0A5CBE9F4E7B}" type="presOf" srcId="{15E2AE67-DB0F-4102-A6DF-69ED8AD6FA82}" destId="{08E7718E-D07C-48E5-9DE2-748452CAF253}" srcOrd="0" destOrd="0" presId="urn:microsoft.com/office/officeart/2005/8/layout/default"/>
    <dgm:cxn modelId="{C3940DE1-4D8B-4137-BE33-F98007E84384}" srcId="{CB2B0F94-7E0B-4851-A0B0-97DCABD61594}" destId="{44B01FBF-C5C6-4B96-95A6-8676055707E6}" srcOrd="4" destOrd="0" parTransId="{7432827E-63A9-4DCA-BE0F-7DAD7977857F}" sibTransId="{1A738F1E-CD69-48CC-87EA-39671F287215}"/>
    <dgm:cxn modelId="{CDE6AB2B-4799-4598-AA87-26E07AD9F015}" type="presOf" srcId="{44B01FBF-C5C6-4B96-95A6-8676055707E6}" destId="{8D3073B5-6423-4720-A4BB-4BE94D6BA973}" srcOrd="0" destOrd="0" presId="urn:microsoft.com/office/officeart/2005/8/layout/default"/>
    <dgm:cxn modelId="{0EC4D34C-BD4D-4E7E-AA9C-E275313AA43D}" type="presOf" srcId="{FE851CB6-1F5D-46B7-A2FA-838840B90DAD}" destId="{41CEA219-063A-4BC4-925D-1B4DA962B18C}" srcOrd="0" destOrd="0" presId="urn:microsoft.com/office/officeart/2005/8/layout/default"/>
    <dgm:cxn modelId="{8F488100-E6A7-40FC-A069-8CE38BAA865E}" srcId="{CB2B0F94-7E0B-4851-A0B0-97DCABD61594}" destId="{54133844-849D-4C1E-86A6-A5669FC1375A}" srcOrd="7" destOrd="0" parTransId="{A1323839-64CF-4B3C-9FB2-E9D04559E14E}" sibTransId="{7B305AA2-310D-4C7A-B814-6C4324898807}"/>
    <dgm:cxn modelId="{DD2EC498-13FA-4048-9A9E-5BBDD52B6286}" type="presOf" srcId="{7AF70A65-74C3-4FCD-B88F-261E6B634576}" destId="{C235EEC3-7C2E-47BB-8698-9DA4D94A01DB}" srcOrd="0" destOrd="0" presId="urn:microsoft.com/office/officeart/2005/8/layout/default"/>
    <dgm:cxn modelId="{C9A13059-8217-4705-9BAB-CEFAD017097B}" type="presParOf" srcId="{4DB55186-CE86-4A61-A545-90ED94FF8405}" destId="{C235EEC3-7C2E-47BB-8698-9DA4D94A01DB}" srcOrd="0" destOrd="0" presId="urn:microsoft.com/office/officeart/2005/8/layout/default"/>
    <dgm:cxn modelId="{67E02517-1F6B-4A33-AAE6-2DBBD30F4F1C}" type="presParOf" srcId="{4DB55186-CE86-4A61-A545-90ED94FF8405}" destId="{3A8E4EDF-7537-4C4F-A7E6-2384F3D04018}" srcOrd="1" destOrd="0" presId="urn:microsoft.com/office/officeart/2005/8/layout/default"/>
    <dgm:cxn modelId="{08E63E27-8E76-4967-9BE2-E33937141FBB}" type="presParOf" srcId="{4DB55186-CE86-4A61-A545-90ED94FF8405}" destId="{B7224F50-AF94-4565-B717-095808EA28F8}" srcOrd="2" destOrd="0" presId="urn:microsoft.com/office/officeart/2005/8/layout/default"/>
    <dgm:cxn modelId="{9FFDA97F-9F7A-494D-B1E4-CF4A334211DB}" type="presParOf" srcId="{4DB55186-CE86-4A61-A545-90ED94FF8405}" destId="{317B0E98-A45B-42E2-A081-C16864CF4F3B}" srcOrd="3" destOrd="0" presId="urn:microsoft.com/office/officeart/2005/8/layout/default"/>
    <dgm:cxn modelId="{BF8DA3B0-C545-41D7-A44B-1916874BF4BB}" type="presParOf" srcId="{4DB55186-CE86-4A61-A545-90ED94FF8405}" destId="{08E7718E-D07C-48E5-9DE2-748452CAF253}" srcOrd="4" destOrd="0" presId="urn:microsoft.com/office/officeart/2005/8/layout/default"/>
    <dgm:cxn modelId="{59A7A24D-1427-493F-9A91-1B3ED272BAAC}" type="presParOf" srcId="{4DB55186-CE86-4A61-A545-90ED94FF8405}" destId="{2AC836B3-65D9-44CD-99C4-928A73D1094A}" srcOrd="5" destOrd="0" presId="urn:microsoft.com/office/officeart/2005/8/layout/default"/>
    <dgm:cxn modelId="{CF84AB6D-551E-4189-8805-B48D2B786064}" type="presParOf" srcId="{4DB55186-CE86-4A61-A545-90ED94FF8405}" destId="{41CEA219-063A-4BC4-925D-1B4DA962B18C}" srcOrd="6" destOrd="0" presId="urn:microsoft.com/office/officeart/2005/8/layout/default"/>
    <dgm:cxn modelId="{51CFEB10-7BEF-43A0-9B4D-8133A165C486}" type="presParOf" srcId="{4DB55186-CE86-4A61-A545-90ED94FF8405}" destId="{4E72EEE8-E9E8-4292-8226-0A9E3DB0FD02}" srcOrd="7" destOrd="0" presId="urn:microsoft.com/office/officeart/2005/8/layout/default"/>
    <dgm:cxn modelId="{AE24FC04-9A15-49EC-BFB7-1D63F6D5543C}" type="presParOf" srcId="{4DB55186-CE86-4A61-A545-90ED94FF8405}" destId="{8D3073B5-6423-4720-A4BB-4BE94D6BA973}" srcOrd="8" destOrd="0" presId="urn:microsoft.com/office/officeart/2005/8/layout/default"/>
    <dgm:cxn modelId="{5BDEE8BF-FA20-4882-8E6E-E7A9CF9E7CFA}" type="presParOf" srcId="{4DB55186-CE86-4A61-A545-90ED94FF8405}" destId="{200E39FE-CD9E-4D54-B846-7D14012765DE}" srcOrd="9" destOrd="0" presId="urn:microsoft.com/office/officeart/2005/8/layout/default"/>
    <dgm:cxn modelId="{91B86B2F-7350-46C1-AF21-1AD2E4F09B8E}" type="presParOf" srcId="{4DB55186-CE86-4A61-A545-90ED94FF8405}" destId="{2EF29D26-1710-4A86-8BB2-0D4124A14E9E}" srcOrd="10" destOrd="0" presId="urn:microsoft.com/office/officeart/2005/8/layout/default"/>
    <dgm:cxn modelId="{F82DFA8A-0F11-450B-B233-782FA09678C4}" type="presParOf" srcId="{4DB55186-CE86-4A61-A545-90ED94FF8405}" destId="{6E5A5970-3A09-4C12-9DDA-4D49B9D07094}" srcOrd="11" destOrd="0" presId="urn:microsoft.com/office/officeart/2005/8/layout/default"/>
    <dgm:cxn modelId="{79F01A72-E437-484D-843B-265527A8BBB1}" type="presParOf" srcId="{4DB55186-CE86-4A61-A545-90ED94FF8405}" destId="{B50C174E-6D18-4426-B7EE-4CAA46D69F98}" srcOrd="12" destOrd="0" presId="urn:microsoft.com/office/officeart/2005/8/layout/default"/>
    <dgm:cxn modelId="{F8BE5F37-59E4-4583-965F-2724CC3D43CE}" type="presParOf" srcId="{4DB55186-CE86-4A61-A545-90ED94FF8405}" destId="{FE6B66F4-6D56-4491-97EA-74AB7F0DF038}" srcOrd="13" destOrd="0" presId="urn:microsoft.com/office/officeart/2005/8/layout/default"/>
    <dgm:cxn modelId="{C226EC2C-A798-49B7-9EF5-831D77593454}" type="presParOf" srcId="{4DB55186-CE86-4A61-A545-90ED94FF8405}" destId="{F4C3BF11-8B4C-4067-A8D4-A27681ED5DAD}" srcOrd="14" destOrd="0" presId="urn:microsoft.com/office/officeart/2005/8/layout/default"/>
    <dgm:cxn modelId="{A380FD2E-71F7-4136-80DB-ABB44E087813}" type="presParOf" srcId="{4DB55186-CE86-4A61-A545-90ED94FF8405}" destId="{044708CB-FDE9-44F4-B5A5-8B54E5852AE1}" srcOrd="15" destOrd="0" presId="urn:microsoft.com/office/officeart/2005/8/layout/default"/>
    <dgm:cxn modelId="{8F801272-01C8-48D7-B157-8D6038E62AA6}" type="presParOf" srcId="{4DB55186-CE86-4A61-A545-90ED94FF8405}" destId="{E5781A12-63F1-4649-9C97-585BB485D960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2B0F94-7E0B-4851-A0B0-97DCABD61594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7AF70A65-74C3-4FCD-B88F-261E6B634576}">
      <dgm:prSet phldrT="[Текст]" custT="1"/>
      <dgm:spPr/>
      <dgm:t>
        <a:bodyPr/>
        <a:lstStyle/>
        <a:p>
          <a:r>
            <a:rPr lang="ru-RU" sz="2400" b="1" dirty="0" smtClean="0"/>
            <a:t>Способ № 1 </a:t>
          </a:r>
        </a:p>
        <a:p>
          <a:r>
            <a:rPr lang="ru-RU" sz="2400" b="1" dirty="0" smtClean="0"/>
            <a:t>«ПИСЬМЕННО»</a:t>
          </a:r>
          <a:endParaRPr lang="ru-RU" sz="2400" b="1" dirty="0"/>
        </a:p>
      </dgm:t>
    </dgm:pt>
    <dgm:pt modelId="{C12A2BFA-ABE3-435E-9570-6C3B540A78D3}" type="parTrans" cxnId="{603C2E00-324F-4E6B-9231-C225489D4DCF}">
      <dgm:prSet/>
      <dgm:spPr/>
      <dgm:t>
        <a:bodyPr/>
        <a:lstStyle/>
        <a:p>
          <a:endParaRPr lang="ru-RU"/>
        </a:p>
      </dgm:t>
    </dgm:pt>
    <dgm:pt modelId="{7A8EB381-D502-4556-85FF-A952C171483E}" type="sibTrans" cxnId="{603C2E00-324F-4E6B-9231-C225489D4DCF}">
      <dgm:prSet/>
      <dgm:spPr/>
      <dgm:t>
        <a:bodyPr/>
        <a:lstStyle/>
        <a:p>
          <a:endParaRPr lang="ru-RU"/>
        </a:p>
      </dgm:t>
    </dgm:pt>
    <dgm:pt modelId="{B88778C2-13BE-4432-97D4-175B65D59829}">
      <dgm:prSet phldrT="[Текст]" custT="1"/>
      <dgm:spPr/>
      <dgm:t>
        <a:bodyPr/>
        <a:lstStyle/>
        <a:p>
          <a:r>
            <a:rPr lang="ru-RU" sz="2400" b="1" dirty="0" smtClean="0"/>
            <a:t>Способ № 2</a:t>
          </a:r>
        </a:p>
        <a:p>
          <a:r>
            <a:rPr lang="ru-RU" sz="2400" b="1" dirty="0" smtClean="0"/>
            <a:t>«ФИЗИЧЕСКИЙ КОНТАКТ»</a:t>
          </a:r>
          <a:endParaRPr lang="ru-RU" sz="2400" b="1" dirty="0"/>
        </a:p>
      </dgm:t>
    </dgm:pt>
    <dgm:pt modelId="{7EDB2D07-AEDF-45AC-9852-6ECC3CBD1833}" type="parTrans" cxnId="{F96FA639-D4ED-4C26-84C8-4BD9FAF869E0}">
      <dgm:prSet/>
      <dgm:spPr/>
      <dgm:t>
        <a:bodyPr/>
        <a:lstStyle/>
        <a:p>
          <a:endParaRPr lang="ru-RU"/>
        </a:p>
      </dgm:t>
    </dgm:pt>
    <dgm:pt modelId="{1C175F2A-AFE5-4BBB-9576-86FC44A9E608}" type="sibTrans" cxnId="{F96FA639-D4ED-4C26-84C8-4BD9FAF869E0}">
      <dgm:prSet/>
      <dgm:spPr/>
      <dgm:t>
        <a:bodyPr/>
        <a:lstStyle/>
        <a:p>
          <a:endParaRPr lang="ru-RU"/>
        </a:p>
      </dgm:t>
    </dgm:pt>
    <dgm:pt modelId="{68CA97C1-2BF5-4B2B-8FCA-FAC6A6DB5481}">
      <dgm:prSet phldrT="[Текст]" custT="1"/>
      <dgm:spPr/>
      <dgm:t>
        <a:bodyPr/>
        <a:lstStyle/>
        <a:p>
          <a:r>
            <a:rPr lang="ru-RU" sz="2400" b="1" dirty="0" smtClean="0"/>
            <a:t>Способ № 3 </a:t>
          </a:r>
        </a:p>
        <a:p>
          <a:r>
            <a:rPr lang="ru-RU" sz="2400" b="1" dirty="0" smtClean="0"/>
            <a:t>«КОММУНИКАЦИОННЫЕ КАРТОЧКИ»</a:t>
          </a:r>
          <a:endParaRPr lang="ru-RU" sz="2400" b="1" dirty="0"/>
        </a:p>
      </dgm:t>
    </dgm:pt>
    <dgm:pt modelId="{A7F398E4-7F7F-4215-8075-B58A3E88B1A9}" type="parTrans" cxnId="{AF96DA24-BB2A-4E74-BD2E-EBB0916251E5}">
      <dgm:prSet/>
      <dgm:spPr/>
      <dgm:t>
        <a:bodyPr/>
        <a:lstStyle/>
        <a:p>
          <a:endParaRPr lang="ru-RU"/>
        </a:p>
      </dgm:t>
    </dgm:pt>
    <dgm:pt modelId="{4ED7E80C-B389-449C-9AAE-B06C3D8BB1C4}" type="sibTrans" cxnId="{AF96DA24-BB2A-4E74-BD2E-EBB0916251E5}">
      <dgm:prSet/>
      <dgm:spPr/>
      <dgm:t>
        <a:bodyPr/>
        <a:lstStyle/>
        <a:p>
          <a:endParaRPr lang="ru-RU"/>
        </a:p>
      </dgm:t>
    </dgm:pt>
    <dgm:pt modelId="{7CDC0269-AA35-4939-BE68-7FC45A42EA01}" type="pres">
      <dgm:prSet presAssocID="{CB2B0F94-7E0B-4851-A0B0-97DCABD61594}" presName="Name0" presStyleCnt="0">
        <dgm:presLayoutVars>
          <dgm:dir/>
          <dgm:resizeHandles val="exact"/>
        </dgm:presLayoutVars>
      </dgm:prSet>
      <dgm:spPr/>
    </dgm:pt>
    <dgm:pt modelId="{66A3EB7E-2B8B-4492-ACFB-DDC62BF18772}" type="pres">
      <dgm:prSet presAssocID="{CB2B0F94-7E0B-4851-A0B0-97DCABD61594}" presName="bkgdShp" presStyleLbl="alignAccFollowNode1" presStyleIdx="0" presStyleCnt="1"/>
      <dgm:spPr/>
    </dgm:pt>
    <dgm:pt modelId="{591EB230-E23E-470B-8CF7-A2A5986847A9}" type="pres">
      <dgm:prSet presAssocID="{CB2B0F94-7E0B-4851-A0B0-97DCABD61594}" presName="linComp" presStyleCnt="0"/>
      <dgm:spPr/>
    </dgm:pt>
    <dgm:pt modelId="{B7458486-27F3-4965-A437-EADB36CF3461}" type="pres">
      <dgm:prSet presAssocID="{7AF70A65-74C3-4FCD-B88F-261E6B634576}" presName="compNode" presStyleCnt="0"/>
      <dgm:spPr/>
    </dgm:pt>
    <dgm:pt modelId="{BE941CDD-769E-4EAA-8D89-888E6586EC1E}" type="pres">
      <dgm:prSet presAssocID="{7AF70A65-74C3-4FCD-B88F-261E6B634576}" presName="node" presStyleLbl="node1" presStyleIdx="0" presStyleCnt="3" custScaleX="2000000" custScaleY="47832" custLinFactNeighborX="16840" custLinFactNeighborY="-389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E4B00A-7A73-4D18-BF8A-4DDC47674D2B}" type="pres">
      <dgm:prSet presAssocID="{7AF70A65-74C3-4FCD-B88F-261E6B634576}" presName="invisiNode" presStyleLbl="node1" presStyleIdx="0" presStyleCnt="3"/>
      <dgm:spPr/>
    </dgm:pt>
    <dgm:pt modelId="{2446D411-4A74-45AD-8853-DD9660C087BC}" type="pres">
      <dgm:prSet presAssocID="{7AF70A65-74C3-4FCD-B88F-261E6B634576}" presName="imagNode" presStyleLbl="fgImgPlace1" presStyleIdx="0" presStyleCnt="3" custScaleX="2000000" custScaleY="118375" custLinFactNeighborX="304" custLinFactNeighborY="-132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CAF6E04-94C3-4600-9B1B-C30E9E1A67C6}" type="pres">
      <dgm:prSet presAssocID="{7A8EB381-D502-4556-85FF-A952C171483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DE4857D-8546-4FB0-BAD5-0125D66A38B5}" type="pres">
      <dgm:prSet presAssocID="{B88778C2-13BE-4432-97D4-175B65D59829}" presName="compNode" presStyleCnt="0"/>
      <dgm:spPr/>
    </dgm:pt>
    <dgm:pt modelId="{EC526E08-6790-4D0A-8A1D-2A9BF4434542}" type="pres">
      <dgm:prSet presAssocID="{B88778C2-13BE-4432-97D4-175B65D59829}" presName="node" presStyleLbl="node1" presStyleIdx="1" presStyleCnt="3" custScaleX="2000000" custScaleY="47832" custLinFactNeighborX="16840" custLinFactNeighborY="-389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F78352-3ACC-4297-A4AD-816ACC02EE5C}" type="pres">
      <dgm:prSet presAssocID="{B88778C2-13BE-4432-97D4-175B65D59829}" presName="invisiNode" presStyleLbl="node1" presStyleIdx="1" presStyleCnt="3"/>
      <dgm:spPr/>
    </dgm:pt>
    <dgm:pt modelId="{40F1F1C7-C01E-4D23-93A9-A32CA99069B2}" type="pres">
      <dgm:prSet presAssocID="{B88778C2-13BE-4432-97D4-175B65D59829}" presName="imagNode" presStyleLbl="fgImgPlace1" presStyleIdx="1" presStyleCnt="3" custScaleX="2000000" custScaleY="118375" custLinFactNeighborX="304" custLinFactNeighborY="-132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5607C0C-EEE3-4FE4-A52A-C0A6DE6BAE8A}" type="pres">
      <dgm:prSet presAssocID="{1C175F2A-AFE5-4BBB-9576-86FC44A9E60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644D183-5223-4BB6-8C0D-5D8E0D1035A7}" type="pres">
      <dgm:prSet presAssocID="{68CA97C1-2BF5-4B2B-8FCA-FAC6A6DB5481}" presName="compNode" presStyleCnt="0"/>
      <dgm:spPr/>
    </dgm:pt>
    <dgm:pt modelId="{2757EB2E-9C6A-40EA-AF8E-9DBECCF394B0}" type="pres">
      <dgm:prSet presAssocID="{68CA97C1-2BF5-4B2B-8FCA-FAC6A6DB5481}" presName="node" presStyleLbl="node1" presStyleIdx="2" presStyleCnt="3" custScaleX="2000000" custScaleY="47832" custLinFactNeighborX="16840" custLinFactNeighborY="-389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AADC4C-C09C-4E6F-9A6A-B09B3B86907A}" type="pres">
      <dgm:prSet presAssocID="{68CA97C1-2BF5-4B2B-8FCA-FAC6A6DB5481}" presName="invisiNode" presStyleLbl="node1" presStyleIdx="2" presStyleCnt="3"/>
      <dgm:spPr/>
    </dgm:pt>
    <dgm:pt modelId="{1A190420-CFE5-4756-BA9B-91DE8AAA9341}" type="pres">
      <dgm:prSet presAssocID="{68CA97C1-2BF5-4B2B-8FCA-FAC6A6DB5481}" presName="imagNode" presStyleLbl="fgImgPlace1" presStyleIdx="2" presStyleCnt="3" custScaleX="2000000" custScaleY="11837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AF96DA24-BB2A-4E74-BD2E-EBB0916251E5}" srcId="{CB2B0F94-7E0B-4851-A0B0-97DCABD61594}" destId="{68CA97C1-2BF5-4B2B-8FCA-FAC6A6DB5481}" srcOrd="2" destOrd="0" parTransId="{A7F398E4-7F7F-4215-8075-B58A3E88B1A9}" sibTransId="{4ED7E80C-B389-449C-9AAE-B06C3D8BB1C4}"/>
    <dgm:cxn modelId="{603C2E00-324F-4E6B-9231-C225489D4DCF}" srcId="{CB2B0F94-7E0B-4851-A0B0-97DCABD61594}" destId="{7AF70A65-74C3-4FCD-B88F-261E6B634576}" srcOrd="0" destOrd="0" parTransId="{C12A2BFA-ABE3-435E-9570-6C3B540A78D3}" sibTransId="{7A8EB381-D502-4556-85FF-A952C171483E}"/>
    <dgm:cxn modelId="{F6867CB4-A630-4513-8AA4-AF05FB8A28A5}" type="presOf" srcId="{CB2B0F94-7E0B-4851-A0B0-97DCABD61594}" destId="{7CDC0269-AA35-4939-BE68-7FC45A42EA01}" srcOrd="0" destOrd="0" presId="urn:microsoft.com/office/officeart/2005/8/layout/pList2"/>
    <dgm:cxn modelId="{77ABD515-E204-4C76-B3DF-A4A8E2E4913E}" type="presOf" srcId="{1C175F2A-AFE5-4BBB-9576-86FC44A9E608}" destId="{85607C0C-EEE3-4FE4-A52A-C0A6DE6BAE8A}" srcOrd="0" destOrd="0" presId="urn:microsoft.com/office/officeart/2005/8/layout/pList2"/>
    <dgm:cxn modelId="{047B4CF3-FA70-4E5B-B052-94274ECB4012}" type="presOf" srcId="{B88778C2-13BE-4432-97D4-175B65D59829}" destId="{EC526E08-6790-4D0A-8A1D-2A9BF4434542}" srcOrd="0" destOrd="0" presId="urn:microsoft.com/office/officeart/2005/8/layout/pList2"/>
    <dgm:cxn modelId="{8A104987-3C26-45AC-AB60-992A51085EB1}" type="presOf" srcId="{68CA97C1-2BF5-4B2B-8FCA-FAC6A6DB5481}" destId="{2757EB2E-9C6A-40EA-AF8E-9DBECCF394B0}" srcOrd="0" destOrd="0" presId="urn:microsoft.com/office/officeart/2005/8/layout/pList2"/>
    <dgm:cxn modelId="{665E9F24-5708-40DB-8535-77590276CE33}" type="presOf" srcId="{7AF70A65-74C3-4FCD-B88F-261E6B634576}" destId="{BE941CDD-769E-4EAA-8D89-888E6586EC1E}" srcOrd="0" destOrd="0" presId="urn:microsoft.com/office/officeart/2005/8/layout/pList2"/>
    <dgm:cxn modelId="{F96FA639-D4ED-4C26-84C8-4BD9FAF869E0}" srcId="{CB2B0F94-7E0B-4851-A0B0-97DCABD61594}" destId="{B88778C2-13BE-4432-97D4-175B65D59829}" srcOrd="1" destOrd="0" parTransId="{7EDB2D07-AEDF-45AC-9852-6ECC3CBD1833}" sibTransId="{1C175F2A-AFE5-4BBB-9576-86FC44A9E608}"/>
    <dgm:cxn modelId="{0BD8C136-58FA-4C48-85D8-544CCB3DC82D}" type="presOf" srcId="{7A8EB381-D502-4556-85FF-A952C171483E}" destId="{4CAF6E04-94C3-4600-9B1B-C30E9E1A67C6}" srcOrd="0" destOrd="0" presId="urn:microsoft.com/office/officeart/2005/8/layout/pList2"/>
    <dgm:cxn modelId="{18F25919-10F0-4EDE-AC9E-051BFC16AB33}" type="presParOf" srcId="{7CDC0269-AA35-4939-BE68-7FC45A42EA01}" destId="{66A3EB7E-2B8B-4492-ACFB-DDC62BF18772}" srcOrd="0" destOrd="0" presId="urn:microsoft.com/office/officeart/2005/8/layout/pList2"/>
    <dgm:cxn modelId="{B622091E-EAE3-4542-B210-BE4C8FA881A3}" type="presParOf" srcId="{7CDC0269-AA35-4939-BE68-7FC45A42EA01}" destId="{591EB230-E23E-470B-8CF7-A2A5986847A9}" srcOrd="1" destOrd="0" presId="urn:microsoft.com/office/officeart/2005/8/layout/pList2"/>
    <dgm:cxn modelId="{695E3E17-0355-49B6-8284-34EF52971B48}" type="presParOf" srcId="{591EB230-E23E-470B-8CF7-A2A5986847A9}" destId="{B7458486-27F3-4965-A437-EADB36CF3461}" srcOrd="0" destOrd="0" presId="urn:microsoft.com/office/officeart/2005/8/layout/pList2"/>
    <dgm:cxn modelId="{817A8B8D-9953-48EF-ACA3-E74E1CB37360}" type="presParOf" srcId="{B7458486-27F3-4965-A437-EADB36CF3461}" destId="{BE941CDD-769E-4EAA-8D89-888E6586EC1E}" srcOrd="0" destOrd="0" presId="urn:microsoft.com/office/officeart/2005/8/layout/pList2"/>
    <dgm:cxn modelId="{9E36D59D-9789-4C51-98B8-20620A2A0E64}" type="presParOf" srcId="{B7458486-27F3-4965-A437-EADB36CF3461}" destId="{EDE4B00A-7A73-4D18-BF8A-4DDC47674D2B}" srcOrd="1" destOrd="0" presId="urn:microsoft.com/office/officeart/2005/8/layout/pList2"/>
    <dgm:cxn modelId="{3EAA5ECA-D9B0-48F4-8680-BEBF224DAB0F}" type="presParOf" srcId="{B7458486-27F3-4965-A437-EADB36CF3461}" destId="{2446D411-4A74-45AD-8853-DD9660C087BC}" srcOrd="2" destOrd="0" presId="urn:microsoft.com/office/officeart/2005/8/layout/pList2"/>
    <dgm:cxn modelId="{4D5D7585-231E-48F0-A91F-71BB4E33395A}" type="presParOf" srcId="{591EB230-E23E-470B-8CF7-A2A5986847A9}" destId="{4CAF6E04-94C3-4600-9B1B-C30E9E1A67C6}" srcOrd="1" destOrd="0" presId="urn:microsoft.com/office/officeart/2005/8/layout/pList2"/>
    <dgm:cxn modelId="{ED20FBC6-9741-4002-8CA5-C161F73FE2F3}" type="presParOf" srcId="{591EB230-E23E-470B-8CF7-A2A5986847A9}" destId="{CDE4857D-8546-4FB0-BAD5-0125D66A38B5}" srcOrd="2" destOrd="0" presId="urn:microsoft.com/office/officeart/2005/8/layout/pList2"/>
    <dgm:cxn modelId="{D913A620-9C82-48EB-8FFF-43003C2581CF}" type="presParOf" srcId="{CDE4857D-8546-4FB0-BAD5-0125D66A38B5}" destId="{EC526E08-6790-4D0A-8A1D-2A9BF4434542}" srcOrd="0" destOrd="0" presId="urn:microsoft.com/office/officeart/2005/8/layout/pList2"/>
    <dgm:cxn modelId="{7641D63F-A58D-470F-966A-84D7A5D47ED7}" type="presParOf" srcId="{CDE4857D-8546-4FB0-BAD5-0125D66A38B5}" destId="{A4F78352-3ACC-4297-A4AD-816ACC02EE5C}" srcOrd="1" destOrd="0" presId="urn:microsoft.com/office/officeart/2005/8/layout/pList2"/>
    <dgm:cxn modelId="{80A63B2C-3179-4500-9CC8-6AFED6C2DDBE}" type="presParOf" srcId="{CDE4857D-8546-4FB0-BAD5-0125D66A38B5}" destId="{40F1F1C7-C01E-4D23-93A9-A32CA99069B2}" srcOrd="2" destOrd="0" presId="urn:microsoft.com/office/officeart/2005/8/layout/pList2"/>
    <dgm:cxn modelId="{9BC88FE9-F98B-401A-B9B7-7B144E58D4B7}" type="presParOf" srcId="{591EB230-E23E-470B-8CF7-A2A5986847A9}" destId="{85607C0C-EEE3-4FE4-A52A-C0A6DE6BAE8A}" srcOrd="3" destOrd="0" presId="urn:microsoft.com/office/officeart/2005/8/layout/pList2"/>
    <dgm:cxn modelId="{306492F3-023F-43A8-A712-A4D00B3C416B}" type="presParOf" srcId="{591EB230-E23E-470B-8CF7-A2A5986847A9}" destId="{C644D183-5223-4BB6-8C0D-5D8E0D1035A7}" srcOrd="4" destOrd="0" presId="urn:microsoft.com/office/officeart/2005/8/layout/pList2"/>
    <dgm:cxn modelId="{3AEE6D06-75B8-43D8-A9B5-4423EAF16C5C}" type="presParOf" srcId="{C644D183-5223-4BB6-8C0D-5D8E0D1035A7}" destId="{2757EB2E-9C6A-40EA-AF8E-9DBECCF394B0}" srcOrd="0" destOrd="0" presId="urn:microsoft.com/office/officeart/2005/8/layout/pList2"/>
    <dgm:cxn modelId="{F552FEA4-7873-4C8B-8FF5-27E11C62079F}" type="presParOf" srcId="{C644D183-5223-4BB6-8C0D-5D8E0D1035A7}" destId="{18AADC4C-C09C-4E6F-9A6A-B09B3B86907A}" srcOrd="1" destOrd="0" presId="urn:microsoft.com/office/officeart/2005/8/layout/pList2"/>
    <dgm:cxn modelId="{0ED52E71-9013-4FD8-9AAC-ECEFCF763C6E}" type="presParOf" srcId="{C644D183-5223-4BB6-8C0D-5D8E0D1035A7}" destId="{1A190420-CFE5-4756-BA9B-91DE8AAA9341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F8E3D1-2447-483E-94D7-677378E0EE71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67212730-25EA-48C3-BB26-B30B9A2C815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Открыть процесс: </a:t>
          </a:r>
          <a:r>
            <a:rPr lang="ru-RU" sz="2400" dirty="0" smtClean="0"/>
            <a:t>сообщить о начале манипуляции</a:t>
          </a:r>
          <a:endParaRPr lang="ru-RU" sz="2400" dirty="0"/>
        </a:p>
      </dgm:t>
    </dgm:pt>
    <dgm:pt modelId="{D332EA9B-08B1-4930-951B-8D6C9B128669}" type="parTrans" cxnId="{FC9E31B1-7866-4996-A2B8-B90598EAAD25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9B4758A8-F01C-4DD2-93FF-B23214D8FA18}" type="sibTrans" cxnId="{FC9E31B1-7866-4996-A2B8-B90598EAAD25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8A06B0FA-93D2-4548-99D8-18767CFF74B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smtClean="0"/>
            <a:t>Озвучивать каждое действие</a:t>
          </a:r>
          <a:endParaRPr lang="ru-RU" sz="2400" dirty="0"/>
        </a:p>
      </dgm:t>
    </dgm:pt>
    <dgm:pt modelId="{37D77869-AF10-4460-9492-766292104734}" type="parTrans" cxnId="{49EC270A-40B1-4C06-AFD8-78B207FB7344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387C4707-089C-41BE-93F0-4260B4BB9584}" type="sibTrans" cxnId="{49EC270A-40B1-4C06-AFD8-78B207FB7344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1F588EEB-4405-47A4-8B85-DDE13496C87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smtClean="0"/>
            <a:t>Сообщить об окончании манипуляции</a:t>
          </a:r>
          <a:endParaRPr lang="ru-RU" sz="2400" dirty="0"/>
        </a:p>
      </dgm:t>
    </dgm:pt>
    <dgm:pt modelId="{1F879ADD-9570-4D81-AA98-B41B86F387D7}" type="parTrans" cxnId="{CC944D76-0FC4-40BC-A3E6-B59742E2100A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113905FF-2130-4052-AC55-E5876B8BCC5E}" type="sibTrans" cxnId="{CC944D76-0FC4-40BC-A3E6-B59742E2100A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E3FCA91E-DEF7-4873-BFF5-404B2B6BB24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smtClean="0"/>
            <a:t>Закрыть процесс: </a:t>
          </a:r>
          <a:r>
            <a:rPr lang="ru-RU" sz="2400" smtClean="0"/>
            <a:t>спросить подопечного как он себя чувствует и что ему еще необходимо</a:t>
          </a:r>
          <a:endParaRPr lang="ru-RU" sz="2400" dirty="0"/>
        </a:p>
      </dgm:t>
    </dgm:pt>
    <dgm:pt modelId="{D149D64B-EFF1-45A5-B710-EF895F8308A8}" type="parTrans" cxnId="{6387C5EB-370A-43CB-8789-6F63CD1E48A7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A4EED644-9F62-440D-A8AD-AD7D286F9ED5}" type="sibTrans" cxnId="{6387C5EB-370A-43CB-8789-6F63CD1E48A7}">
      <dgm:prSet/>
      <dgm:spPr/>
      <dgm:t>
        <a:bodyPr/>
        <a:lstStyle/>
        <a:p>
          <a:endParaRPr lang="ru-RU">
            <a:solidFill>
              <a:schemeClr val="accent4">
                <a:lumMod val="50000"/>
              </a:schemeClr>
            </a:solidFill>
          </a:endParaRPr>
        </a:p>
      </dgm:t>
    </dgm:pt>
    <dgm:pt modelId="{E1875AAE-598C-491E-B8C3-ADC5D8CCEE8C}" type="pres">
      <dgm:prSet presAssocID="{54F8E3D1-2447-483E-94D7-677378E0EE71}" presName="CompostProcess" presStyleCnt="0">
        <dgm:presLayoutVars>
          <dgm:dir/>
          <dgm:resizeHandles val="exact"/>
        </dgm:presLayoutVars>
      </dgm:prSet>
      <dgm:spPr/>
    </dgm:pt>
    <dgm:pt modelId="{D8646AAE-B38E-428C-AD8F-F2E7946A3EF8}" type="pres">
      <dgm:prSet presAssocID="{54F8E3D1-2447-483E-94D7-677378E0EE71}" presName="arrow" presStyleLbl="bgShp" presStyleIdx="0" presStyleCnt="1" custScaleX="117267"/>
      <dgm:spPr/>
    </dgm:pt>
    <dgm:pt modelId="{248798AB-5BE1-4A41-B5B7-9ECFB4E21373}" type="pres">
      <dgm:prSet presAssocID="{54F8E3D1-2447-483E-94D7-677378E0EE71}" presName="linearProcess" presStyleCnt="0"/>
      <dgm:spPr/>
    </dgm:pt>
    <dgm:pt modelId="{55EB55FD-5890-406B-8960-1BE07F837DCE}" type="pres">
      <dgm:prSet presAssocID="{67212730-25EA-48C3-BB26-B30B9A2C815C}" presName="textNode" presStyleLbl="node1" presStyleIdx="0" presStyleCnt="4" custScaleX="138862" custScaleY="123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227DDA-C1DF-4CC5-B15F-38182CB1EDF3}" type="pres">
      <dgm:prSet presAssocID="{9B4758A8-F01C-4DD2-93FF-B23214D8FA18}" presName="sibTrans" presStyleCnt="0"/>
      <dgm:spPr/>
    </dgm:pt>
    <dgm:pt modelId="{99ABDDBF-3EC5-4501-B3BA-E648460F6498}" type="pres">
      <dgm:prSet presAssocID="{8A06B0FA-93D2-4548-99D8-18767CFF74B2}" presName="textNode" presStyleLbl="node1" presStyleIdx="1" presStyleCnt="4" custScaleX="122090" custScaleY="123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B8DD81-70C0-4624-BFF8-589AEA20A6F4}" type="pres">
      <dgm:prSet presAssocID="{387C4707-089C-41BE-93F0-4260B4BB9584}" presName="sibTrans" presStyleCnt="0"/>
      <dgm:spPr/>
    </dgm:pt>
    <dgm:pt modelId="{E1831BCE-2384-4460-809E-808CC84E0493}" type="pres">
      <dgm:prSet presAssocID="{1F588EEB-4405-47A4-8B85-DDE13496C873}" presName="textNode" presStyleLbl="node1" presStyleIdx="2" presStyleCnt="4" custScaleX="122090" custScaleY="123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34E18-795A-45A3-9D76-0D33559387E9}" type="pres">
      <dgm:prSet presAssocID="{113905FF-2130-4052-AC55-E5876B8BCC5E}" presName="sibTrans" presStyleCnt="0"/>
      <dgm:spPr/>
    </dgm:pt>
    <dgm:pt modelId="{FF77FBE6-A789-40BA-8594-2DD4CA488379}" type="pres">
      <dgm:prSet presAssocID="{E3FCA91E-DEF7-4873-BFF5-404B2B6BB243}" presName="textNode" presStyleLbl="node1" presStyleIdx="3" presStyleCnt="4" custScaleX="137126" custScaleY="123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A36653-1DAF-43C8-911A-95352DC92E1A}" type="presOf" srcId="{E3FCA91E-DEF7-4873-BFF5-404B2B6BB243}" destId="{FF77FBE6-A789-40BA-8594-2DD4CA488379}" srcOrd="0" destOrd="0" presId="urn:microsoft.com/office/officeart/2005/8/layout/hProcess9"/>
    <dgm:cxn modelId="{CC944D76-0FC4-40BC-A3E6-B59742E2100A}" srcId="{54F8E3D1-2447-483E-94D7-677378E0EE71}" destId="{1F588EEB-4405-47A4-8B85-DDE13496C873}" srcOrd="2" destOrd="0" parTransId="{1F879ADD-9570-4D81-AA98-B41B86F387D7}" sibTransId="{113905FF-2130-4052-AC55-E5876B8BCC5E}"/>
    <dgm:cxn modelId="{49EC270A-40B1-4C06-AFD8-78B207FB7344}" srcId="{54F8E3D1-2447-483E-94D7-677378E0EE71}" destId="{8A06B0FA-93D2-4548-99D8-18767CFF74B2}" srcOrd="1" destOrd="0" parTransId="{37D77869-AF10-4460-9492-766292104734}" sibTransId="{387C4707-089C-41BE-93F0-4260B4BB9584}"/>
    <dgm:cxn modelId="{13904C74-A278-42FF-BD69-5DEE66D1D5BE}" type="presOf" srcId="{8A06B0FA-93D2-4548-99D8-18767CFF74B2}" destId="{99ABDDBF-3EC5-4501-B3BA-E648460F6498}" srcOrd="0" destOrd="0" presId="urn:microsoft.com/office/officeart/2005/8/layout/hProcess9"/>
    <dgm:cxn modelId="{924ED4A3-811E-4FE9-A288-52B3819FF448}" type="presOf" srcId="{67212730-25EA-48C3-BB26-B30B9A2C815C}" destId="{55EB55FD-5890-406B-8960-1BE07F837DCE}" srcOrd="0" destOrd="0" presId="urn:microsoft.com/office/officeart/2005/8/layout/hProcess9"/>
    <dgm:cxn modelId="{FC9E31B1-7866-4996-A2B8-B90598EAAD25}" srcId="{54F8E3D1-2447-483E-94D7-677378E0EE71}" destId="{67212730-25EA-48C3-BB26-B30B9A2C815C}" srcOrd="0" destOrd="0" parTransId="{D332EA9B-08B1-4930-951B-8D6C9B128669}" sibTransId="{9B4758A8-F01C-4DD2-93FF-B23214D8FA18}"/>
    <dgm:cxn modelId="{753AC432-4542-4138-8A1D-C2E7D6BD17E8}" type="presOf" srcId="{1F588EEB-4405-47A4-8B85-DDE13496C873}" destId="{E1831BCE-2384-4460-809E-808CC84E0493}" srcOrd="0" destOrd="0" presId="urn:microsoft.com/office/officeart/2005/8/layout/hProcess9"/>
    <dgm:cxn modelId="{64EDC9AE-5DAB-4E7C-ACA3-144DB396FB87}" type="presOf" srcId="{54F8E3D1-2447-483E-94D7-677378E0EE71}" destId="{E1875AAE-598C-491E-B8C3-ADC5D8CCEE8C}" srcOrd="0" destOrd="0" presId="urn:microsoft.com/office/officeart/2005/8/layout/hProcess9"/>
    <dgm:cxn modelId="{6387C5EB-370A-43CB-8789-6F63CD1E48A7}" srcId="{54F8E3D1-2447-483E-94D7-677378E0EE71}" destId="{E3FCA91E-DEF7-4873-BFF5-404B2B6BB243}" srcOrd="3" destOrd="0" parTransId="{D149D64B-EFF1-45A5-B710-EF895F8308A8}" sibTransId="{A4EED644-9F62-440D-A8AD-AD7D286F9ED5}"/>
    <dgm:cxn modelId="{F22C8040-49C3-4281-B74B-72E1C08E3678}" type="presParOf" srcId="{E1875AAE-598C-491E-B8C3-ADC5D8CCEE8C}" destId="{D8646AAE-B38E-428C-AD8F-F2E7946A3EF8}" srcOrd="0" destOrd="0" presId="urn:microsoft.com/office/officeart/2005/8/layout/hProcess9"/>
    <dgm:cxn modelId="{A7966E47-36EA-4C10-A6B7-2136DC842AD6}" type="presParOf" srcId="{E1875AAE-598C-491E-B8C3-ADC5D8CCEE8C}" destId="{248798AB-5BE1-4A41-B5B7-9ECFB4E21373}" srcOrd="1" destOrd="0" presId="urn:microsoft.com/office/officeart/2005/8/layout/hProcess9"/>
    <dgm:cxn modelId="{B1F924A7-E906-40F6-8EA1-B0F1B15BA061}" type="presParOf" srcId="{248798AB-5BE1-4A41-B5B7-9ECFB4E21373}" destId="{55EB55FD-5890-406B-8960-1BE07F837DCE}" srcOrd="0" destOrd="0" presId="urn:microsoft.com/office/officeart/2005/8/layout/hProcess9"/>
    <dgm:cxn modelId="{06DFC3CE-1E7A-4259-B698-AE075E3DF53E}" type="presParOf" srcId="{248798AB-5BE1-4A41-B5B7-9ECFB4E21373}" destId="{FD227DDA-C1DF-4CC5-B15F-38182CB1EDF3}" srcOrd="1" destOrd="0" presId="urn:microsoft.com/office/officeart/2005/8/layout/hProcess9"/>
    <dgm:cxn modelId="{7123DC50-3913-4CCA-A5E7-C8C4DB5848EA}" type="presParOf" srcId="{248798AB-5BE1-4A41-B5B7-9ECFB4E21373}" destId="{99ABDDBF-3EC5-4501-B3BA-E648460F6498}" srcOrd="2" destOrd="0" presId="urn:microsoft.com/office/officeart/2005/8/layout/hProcess9"/>
    <dgm:cxn modelId="{6FAF7C9B-83E1-43F9-BA77-F67BC6205256}" type="presParOf" srcId="{248798AB-5BE1-4A41-B5B7-9ECFB4E21373}" destId="{03B8DD81-70C0-4624-BFF8-589AEA20A6F4}" srcOrd="3" destOrd="0" presId="urn:microsoft.com/office/officeart/2005/8/layout/hProcess9"/>
    <dgm:cxn modelId="{DD8BBC67-E40D-4CFF-B857-0E2FD3FE4F79}" type="presParOf" srcId="{248798AB-5BE1-4A41-B5B7-9ECFB4E21373}" destId="{E1831BCE-2384-4460-809E-808CC84E0493}" srcOrd="4" destOrd="0" presId="urn:microsoft.com/office/officeart/2005/8/layout/hProcess9"/>
    <dgm:cxn modelId="{CCE6B092-EEEB-4F06-8633-2EAE49F7362B}" type="presParOf" srcId="{248798AB-5BE1-4A41-B5B7-9ECFB4E21373}" destId="{22A34E18-795A-45A3-9D76-0D33559387E9}" srcOrd="5" destOrd="0" presId="urn:microsoft.com/office/officeart/2005/8/layout/hProcess9"/>
    <dgm:cxn modelId="{80FB9831-9396-4D2D-9808-2E90BBADF4CD}" type="presParOf" srcId="{248798AB-5BE1-4A41-B5B7-9ECFB4E21373}" destId="{FF77FBE6-A789-40BA-8594-2DD4CA48837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F404A3-B884-4297-8DA6-72AD19EEFEC1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F5EBBD0-3D12-42F4-B8A8-77970B1EE88C}">
      <dgm:prSet phldrT="[Текст]" custT="1"/>
      <dgm:spPr/>
      <dgm:t>
        <a:bodyPr/>
        <a:lstStyle/>
        <a:p>
          <a:r>
            <a:rPr lang="ru-RU" sz="1800" b="1" dirty="0" smtClean="0"/>
            <a:t>1.Всегда следите за пространственной ситуацией: имейте свободный запасной </a:t>
          </a:r>
          <a:r>
            <a:rPr lang="ru-RU" sz="1800" b="1" dirty="0" smtClean="0"/>
            <a:t>выход</a:t>
          </a:r>
          <a:endParaRPr lang="ru-RU" sz="1800" b="1" dirty="0"/>
        </a:p>
      </dgm:t>
    </dgm:pt>
    <dgm:pt modelId="{3824AE62-1CA9-433E-9BDC-D69591864C4C}" type="parTrans" cxnId="{55206A45-0563-40CB-AC2C-BD68D9D1ABD3}">
      <dgm:prSet/>
      <dgm:spPr/>
      <dgm:t>
        <a:bodyPr/>
        <a:lstStyle/>
        <a:p>
          <a:endParaRPr lang="ru-RU" sz="1300" b="1"/>
        </a:p>
      </dgm:t>
    </dgm:pt>
    <dgm:pt modelId="{6663355E-88EE-4EEE-8C81-97423D1AA68C}" type="sibTrans" cxnId="{55206A45-0563-40CB-AC2C-BD68D9D1ABD3}">
      <dgm:prSet/>
      <dgm:spPr/>
      <dgm:t>
        <a:bodyPr/>
        <a:lstStyle/>
        <a:p>
          <a:endParaRPr lang="ru-RU" sz="1300" b="1"/>
        </a:p>
      </dgm:t>
    </dgm:pt>
    <dgm:pt modelId="{8D7B2484-D46F-4C11-899F-E2ECD4726551}">
      <dgm:prSet custT="1"/>
      <dgm:spPr/>
      <dgm:t>
        <a:bodyPr/>
        <a:lstStyle/>
        <a:p>
          <a:r>
            <a:rPr lang="ru-RU" sz="1800" b="1" smtClean="0"/>
            <a:t>2.Не позволяйте себе заразиться эмоциями другого человека и громко кричать в ответ</a:t>
          </a:r>
          <a:endParaRPr lang="ru-RU" sz="1800" b="1" dirty="0" smtClean="0"/>
        </a:p>
      </dgm:t>
    </dgm:pt>
    <dgm:pt modelId="{55637104-8BA7-44A4-B16F-9723739D903D}" type="parTrans" cxnId="{8CBBDC23-8E59-452D-8498-99E63808BA8C}">
      <dgm:prSet/>
      <dgm:spPr/>
      <dgm:t>
        <a:bodyPr/>
        <a:lstStyle/>
        <a:p>
          <a:endParaRPr lang="ru-RU" sz="1300" b="1"/>
        </a:p>
      </dgm:t>
    </dgm:pt>
    <dgm:pt modelId="{99C2E14F-D0FA-490B-876B-5F1681A151A1}" type="sibTrans" cxnId="{8CBBDC23-8E59-452D-8498-99E63808BA8C}">
      <dgm:prSet/>
      <dgm:spPr/>
      <dgm:t>
        <a:bodyPr/>
        <a:lstStyle/>
        <a:p>
          <a:endParaRPr lang="ru-RU" sz="1300" b="1"/>
        </a:p>
      </dgm:t>
    </dgm:pt>
    <dgm:pt modelId="{BE3A4CF7-B777-4B69-8724-42D69CCA6AB9}">
      <dgm:prSet custT="1"/>
      <dgm:spPr/>
      <dgm:t>
        <a:bodyPr/>
        <a:lstStyle/>
        <a:p>
          <a:r>
            <a:rPr lang="ru-RU" sz="1800" b="1" smtClean="0"/>
            <a:t>3.Сохраняйте спокойствие: только, если вы себя  держите под контролем, вы сможете держать и саму ситуацию под контролем</a:t>
          </a:r>
          <a:endParaRPr lang="ru-RU" sz="1800" b="1" dirty="0" smtClean="0"/>
        </a:p>
      </dgm:t>
    </dgm:pt>
    <dgm:pt modelId="{5579D76D-7BF0-467D-ADD5-D7703E7AD718}" type="parTrans" cxnId="{D1A92EE3-BFF8-46B9-B751-BFBA4DAD027F}">
      <dgm:prSet/>
      <dgm:spPr/>
      <dgm:t>
        <a:bodyPr/>
        <a:lstStyle/>
        <a:p>
          <a:endParaRPr lang="ru-RU" sz="1300" b="1"/>
        </a:p>
      </dgm:t>
    </dgm:pt>
    <dgm:pt modelId="{305235C2-E116-4326-A4F6-095770425110}" type="sibTrans" cxnId="{D1A92EE3-BFF8-46B9-B751-BFBA4DAD027F}">
      <dgm:prSet/>
      <dgm:spPr/>
      <dgm:t>
        <a:bodyPr/>
        <a:lstStyle/>
        <a:p>
          <a:endParaRPr lang="ru-RU" sz="1300" b="1"/>
        </a:p>
      </dgm:t>
    </dgm:pt>
    <dgm:pt modelId="{5C22A8B4-9357-4B33-A607-BBAEA552C906}">
      <dgm:prSet custT="1"/>
      <dgm:spPr/>
      <dgm:t>
        <a:bodyPr/>
        <a:lstStyle/>
        <a:p>
          <a:r>
            <a:rPr lang="ru-RU" sz="1800" b="1" smtClean="0"/>
            <a:t>4. Подготовьте для себя две-три  мыслительные заготовки на крайний случай, например: «Я буду сохранять спокойствие» </a:t>
          </a:r>
          <a:endParaRPr lang="ru-RU" sz="1800" b="1" dirty="0" smtClean="0"/>
        </a:p>
      </dgm:t>
    </dgm:pt>
    <dgm:pt modelId="{7F5AA27D-C4A6-49DF-AC9F-2E6F25B12F23}" type="parTrans" cxnId="{A9662B2F-F8B6-4D84-B50B-C9D668908429}">
      <dgm:prSet/>
      <dgm:spPr/>
      <dgm:t>
        <a:bodyPr/>
        <a:lstStyle/>
        <a:p>
          <a:endParaRPr lang="ru-RU" sz="1300" b="1"/>
        </a:p>
      </dgm:t>
    </dgm:pt>
    <dgm:pt modelId="{CCDA54DD-BF07-4563-9AE9-FF0C46EA4F0F}" type="sibTrans" cxnId="{A9662B2F-F8B6-4D84-B50B-C9D668908429}">
      <dgm:prSet/>
      <dgm:spPr/>
      <dgm:t>
        <a:bodyPr/>
        <a:lstStyle/>
        <a:p>
          <a:endParaRPr lang="ru-RU" sz="1300" b="1"/>
        </a:p>
      </dgm:t>
    </dgm:pt>
    <dgm:pt modelId="{32A65626-ECCA-4487-B441-71221C602858}">
      <dgm:prSet custT="1"/>
      <dgm:spPr/>
      <dgm:t>
        <a:bodyPr/>
        <a:lstStyle/>
        <a:p>
          <a:r>
            <a:rPr lang="en-US" sz="1800" b="1" smtClean="0"/>
            <a:t>5</a:t>
          </a:r>
          <a:r>
            <a:rPr lang="ru-RU" sz="1800" b="1" smtClean="0"/>
            <a:t>. </a:t>
          </a:r>
          <a:r>
            <a:rPr lang="en-US" sz="1800" b="1" smtClean="0"/>
            <a:t>C</a:t>
          </a:r>
          <a:r>
            <a:rPr lang="ru-RU" sz="1800" b="1" smtClean="0"/>
            <a:t>делайте глубокий вдох и считайте  21, 22, 23…</a:t>
          </a:r>
          <a:r>
            <a:rPr lang="en-US" sz="1800" b="1" smtClean="0"/>
            <a:t> </a:t>
          </a:r>
          <a:endParaRPr lang="ru-RU" sz="1800" b="1" dirty="0" smtClean="0"/>
        </a:p>
      </dgm:t>
    </dgm:pt>
    <dgm:pt modelId="{74351762-0393-41CD-B800-CA2662463549}" type="parTrans" cxnId="{93739439-5C10-434B-97CE-7FFAF5FE7879}">
      <dgm:prSet/>
      <dgm:spPr/>
      <dgm:t>
        <a:bodyPr/>
        <a:lstStyle/>
        <a:p>
          <a:endParaRPr lang="ru-RU" sz="1300" b="1"/>
        </a:p>
      </dgm:t>
    </dgm:pt>
    <dgm:pt modelId="{97B42C9F-165F-4900-9917-DB1F1046FCB3}" type="sibTrans" cxnId="{93739439-5C10-434B-97CE-7FFAF5FE7879}">
      <dgm:prSet/>
      <dgm:spPr/>
      <dgm:t>
        <a:bodyPr/>
        <a:lstStyle/>
        <a:p>
          <a:endParaRPr lang="ru-RU" sz="1300" b="1"/>
        </a:p>
      </dgm:t>
    </dgm:pt>
    <dgm:pt modelId="{5C9D70E0-BCDF-4E42-9573-BDD9B252CEF4}">
      <dgm:prSet custT="1"/>
      <dgm:spPr/>
      <dgm:t>
        <a:bodyPr/>
        <a:lstStyle/>
        <a:p>
          <a:r>
            <a:rPr lang="ru-RU" sz="1800" b="1" dirty="0" smtClean="0"/>
            <a:t>6. Избегайте телесного контакта, держите  </a:t>
          </a:r>
          <a:r>
            <a:rPr lang="ru-RU" sz="1800" b="1" dirty="0" smtClean="0"/>
            <a:t>дистанцию </a:t>
          </a:r>
          <a:endParaRPr lang="ru-RU" sz="1800" b="1" dirty="0" smtClean="0"/>
        </a:p>
      </dgm:t>
    </dgm:pt>
    <dgm:pt modelId="{9CA98078-50A8-4D22-A16D-60309F17A5B1}" type="parTrans" cxnId="{C4B178F4-42FC-4170-BDCA-0F7C0CB47AF4}">
      <dgm:prSet/>
      <dgm:spPr/>
      <dgm:t>
        <a:bodyPr/>
        <a:lstStyle/>
        <a:p>
          <a:endParaRPr lang="ru-RU" sz="1300" b="1"/>
        </a:p>
      </dgm:t>
    </dgm:pt>
    <dgm:pt modelId="{BD3D4A7F-3B8F-49B9-8EC7-8F593508D53E}" type="sibTrans" cxnId="{C4B178F4-42FC-4170-BDCA-0F7C0CB47AF4}">
      <dgm:prSet/>
      <dgm:spPr/>
      <dgm:t>
        <a:bodyPr/>
        <a:lstStyle/>
        <a:p>
          <a:endParaRPr lang="ru-RU" sz="1300" b="1"/>
        </a:p>
      </dgm:t>
    </dgm:pt>
    <dgm:pt modelId="{74DAC5B7-7DFF-4ED1-9562-6287B46028EB}">
      <dgm:prSet custT="1"/>
      <dgm:spPr/>
      <dgm:t>
        <a:bodyPr/>
        <a:lstStyle/>
        <a:p>
          <a:r>
            <a:rPr lang="ru-RU" sz="1800" b="1" dirty="0" smtClean="0"/>
            <a:t>7. Важно оценить, как долго вы сможете снижать эскалацию и с какого момента это может стать опасным для </a:t>
          </a:r>
          <a:r>
            <a:rPr lang="ru-RU" sz="1800" b="1" dirty="0" smtClean="0"/>
            <a:t>вас</a:t>
          </a:r>
          <a:endParaRPr lang="ru-RU" sz="1800" b="1" dirty="0" smtClean="0"/>
        </a:p>
      </dgm:t>
    </dgm:pt>
    <dgm:pt modelId="{60E66FAD-B4C2-40BA-A9B7-391368B73352}" type="parTrans" cxnId="{4F2763EE-478F-406F-B746-6E03AF94894B}">
      <dgm:prSet/>
      <dgm:spPr/>
      <dgm:t>
        <a:bodyPr/>
        <a:lstStyle/>
        <a:p>
          <a:endParaRPr lang="ru-RU" sz="1300" b="1"/>
        </a:p>
      </dgm:t>
    </dgm:pt>
    <dgm:pt modelId="{407B0FCE-260C-427B-9CC0-10B62BA31B12}" type="sibTrans" cxnId="{4F2763EE-478F-406F-B746-6E03AF94894B}">
      <dgm:prSet/>
      <dgm:spPr/>
      <dgm:t>
        <a:bodyPr/>
        <a:lstStyle/>
        <a:p>
          <a:endParaRPr lang="ru-RU" sz="1300" b="1"/>
        </a:p>
      </dgm:t>
    </dgm:pt>
    <dgm:pt modelId="{5AEC63AE-E351-484A-A357-072D5CB23203}">
      <dgm:prSet custT="1"/>
      <dgm:spPr/>
      <dgm:t>
        <a:bodyPr/>
        <a:lstStyle/>
        <a:p>
          <a:r>
            <a:rPr lang="ru-RU" sz="1800" b="1" dirty="0" smtClean="0"/>
            <a:t>8. Надо быть осторожным. В такой ситуации важно не прикасаться к голове или лицу </a:t>
          </a:r>
          <a:r>
            <a:rPr lang="ru-RU" sz="1800" b="1" dirty="0" smtClean="0"/>
            <a:t>проживающего</a:t>
          </a:r>
          <a:endParaRPr lang="ru-RU" sz="1800" b="1" dirty="0" smtClean="0"/>
        </a:p>
      </dgm:t>
    </dgm:pt>
    <dgm:pt modelId="{FCCFD8A1-2F05-4475-8834-CF8449D76B1C}" type="parTrans" cxnId="{4717B7DE-30A3-429C-B310-992E2B5F062A}">
      <dgm:prSet/>
      <dgm:spPr/>
      <dgm:t>
        <a:bodyPr/>
        <a:lstStyle/>
        <a:p>
          <a:endParaRPr lang="ru-RU" sz="1300" b="1"/>
        </a:p>
      </dgm:t>
    </dgm:pt>
    <dgm:pt modelId="{2615BF38-9D53-4D26-86C3-7A3DB8D55976}" type="sibTrans" cxnId="{4717B7DE-30A3-429C-B310-992E2B5F062A}">
      <dgm:prSet/>
      <dgm:spPr/>
      <dgm:t>
        <a:bodyPr/>
        <a:lstStyle/>
        <a:p>
          <a:endParaRPr lang="ru-RU" sz="1300" b="1"/>
        </a:p>
      </dgm:t>
    </dgm:pt>
    <dgm:pt modelId="{39CC7357-CDEE-4882-8F3F-8CA8D55BE1CE}">
      <dgm:prSet custT="1"/>
      <dgm:spPr/>
      <dgm:t>
        <a:bodyPr/>
        <a:lstStyle/>
        <a:p>
          <a:r>
            <a:rPr lang="ru-RU" sz="1800" b="1" dirty="0" smtClean="0"/>
            <a:t>9. Говорить низким голосом, короткими </a:t>
          </a:r>
          <a:r>
            <a:rPr lang="ru-RU" sz="1800" b="1" dirty="0" smtClean="0"/>
            <a:t>предложениями</a:t>
          </a:r>
          <a:endParaRPr lang="ru-RU" sz="1800" b="1" dirty="0" smtClean="0"/>
        </a:p>
      </dgm:t>
    </dgm:pt>
    <dgm:pt modelId="{B0FA2F77-26F1-4B13-ACA9-1AFF697A591D}" type="parTrans" cxnId="{7260A9C9-14BD-4854-AE6E-C3037889F3D7}">
      <dgm:prSet/>
      <dgm:spPr/>
      <dgm:t>
        <a:bodyPr/>
        <a:lstStyle/>
        <a:p>
          <a:endParaRPr lang="ru-RU" sz="1300" b="1"/>
        </a:p>
      </dgm:t>
    </dgm:pt>
    <dgm:pt modelId="{9C5A6488-68F8-418C-AE9F-CD5707156F26}" type="sibTrans" cxnId="{7260A9C9-14BD-4854-AE6E-C3037889F3D7}">
      <dgm:prSet/>
      <dgm:spPr/>
      <dgm:t>
        <a:bodyPr/>
        <a:lstStyle/>
        <a:p>
          <a:endParaRPr lang="ru-RU" sz="1300" b="1"/>
        </a:p>
      </dgm:t>
    </dgm:pt>
    <dgm:pt modelId="{11392003-CE19-415B-9731-A83F6B106B06}">
      <dgm:prSet custT="1"/>
      <dgm:spPr/>
      <dgm:t>
        <a:bodyPr/>
        <a:lstStyle/>
        <a:p>
          <a:r>
            <a:rPr lang="ru-RU" sz="1800" b="1" dirty="0" smtClean="0"/>
            <a:t>10. Воспринимать агрессивность, как симптом болезни, не принимать на </a:t>
          </a:r>
          <a:r>
            <a:rPr lang="ru-RU" sz="1800" b="1" dirty="0" smtClean="0"/>
            <a:t>себя</a:t>
          </a:r>
          <a:endParaRPr lang="ru-RU" sz="1800" b="1" dirty="0" smtClean="0"/>
        </a:p>
      </dgm:t>
    </dgm:pt>
    <dgm:pt modelId="{486A7980-161C-46DA-B38A-10610B399786}" type="parTrans" cxnId="{00D154E5-D078-462A-8695-C9A70198ED25}">
      <dgm:prSet/>
      <dgm:spPr/>
      <dgm:t>
        <a:bodyPr/>
        <a:lstStyle/>
        <a:p>
          <a:endParaRPr lang="ru-RU" sz="1300" b="1"/>
        </a:p>
      </dgm:t>
    </dgm:pt>
    <dgm:pt modelId="{723C062D-39EC-4523-A701-D9168D86C98E}" type="sibTrans" cxnId="{00D154E5-D078-462A-8695-C9A70198ED25}">
      <dgm:prSet/>
      <dgm:spPr/>
      <dgm:t>
        <a:bodyPr/>
        <a:lstStyle/>
        <a:p>
          <a:endParaRPr lang="ru-RU" sz="1300" b="1"/>
        </a:p>
      </dgm:t>
    </dgm:pt>
    <dgm:pt modelId="{BAB304D1-6D51-4855-B683-18CF59D0047B}">
      <dgm:prSet custT="1"/>
      <dgm:spPr/>
      <dgm:t>
        <a:bodyPr/>
        <a:lstStyle/>
        <a:p>
          <a:r>
            <a:rPr lang="ru-RU" sz="1800" b="1" dirty="0" smtClean="0"/>
            <a:t>11. </a:t>
          </a:r>
          <a:r>
            <a:rPr lang="ru-RU" sz="1800" b="1" dirty="0" smtClean="0"/>
            <a:t>Человек </a:t>
          </a:r>
          <a:r>
            <a:rPr lang="ru-RU" sz="1800" b="1" dirty="0" smtClean="0"/>
            <a:t>реагирует гневно и негативно. Логичнее всего сказать: «Подождите, пожалуйста, я сейчас вернусь</a:t>
          </a:r>
          <a:r>
            <a:rPr lang="ru-RU" sz="1800" b="1" dirty="0" smtClean="0"/>
            <a:t>»</a:t>
          </a:r>
          <a:endParaRPr lang="ru-RU" sz="1800" b="1" dirty="0" smtClean="0"/>
        </a:p>
      </dgm:t>
    </dgm:pt>
    <dgm:pt modelId="{6F1656B9-F60E-4E42-9E4F-401B0D3E17D5}" type="parTrans" cxnId="{6863996B-1A5E-41F0-8E49-C112E729AEA9}">
      <dgm:prSet/>
      <dgm:spPr/>
      <dgm:t>
        <a:bodyPr/>
        <a:lstStyle/>
        <a:p>
          <a:endParaRPr lang="ru-RU" sz="1300" b="1"/>
        </a:p>
      </dgm:t>
    </dgm:pt>
    <dgm:pt modelId="{12DCB822-B25E-46B0-8E3F-319705960958}" type="sibTrans" cxnId="{6863996B-1A5E-41F0-8E49-C112E729AEA9}">
      <dgm:prSet/>
      <dgm:spPr/>
      <dgm:t>
        <a:bodyPr/>
        <a:lstStyle/>
        <a:p>
          <a:endParaRPr lang="ru-RU" sz="1300" b="1"/>
        </a:p>
      </dgm:t>
    </dgm:pt>
    <dgm:pt modelId="{A20F463F-D8D9-4AB7-8646-273A8F8260B1}">
      <dgm:prSet custT="1"/>
      <dgm:spPr/>
      <dgm:t>
        <a:bodyPr/>
        <a:lstStyle/>
        <a:p>
          <a:r>
            <a:rPr lang="ru-RU" sz="1800" b="1" dirty="0" smtClean="0"/>
            <a:t>12. Используйте </a:t>
          </a:r>
          <a:r>
            <a:rPr lang="ru-RU" sz="1800" b="1" dirty="0" err="1" smtClean="0"/>
            <a:t>валидацию</a:t>
          </a:r>
          <a:r>
            <a:rPr lang="ru-RU" sz="1800" b="1" dirty="0" smtClean="0"/>
            <a:t> </a:t>
          </a:r>
          <a:r>
            <a:rPr lang="ru-RU" sz="1800" b="1" dirty="0" smtClean="0"/>
            <a:t>(признание </a:t>
          </a:r>
          <a:r>
            <a:rPr lang="ru-RU" sz="1800" b="1" dirty="0" smtClean="0"/>
            <a:t>и подтверждение эмоционального состояния </a:t>
          </a:r>
          <a:r>
            <a:rPr lang="ru-RU" sz="1800" b="1" dirty="0" smtClean="0"/>
            <a:t>другого </a:t>
          </a:r>
          <a:r>
            <a:rPr lang="ru-RU" sz="1800" b="1" dirty="0" smtClean="0"/>
            <a:t>человека)</a:t>
          </a:r>
        </a:p>
      </dgm:t>
    </dgm:pt>
    <dgm:pt modelId="{E0090725-B182-4ABE-B602-76D40117C018}" type="parTrans" cxnId="{998EF0CC-8376-4A82-9A5C-B47E7CFBD67A}">
      <dgm:prSet/>
      <dgm:spPr/>
      <dgm:t>
        <a:bodyPr/>
        <a:lstStyle/>
        <a:p>
          <a:endParaRPr lang="ru-RU" sz="1300" b="1"/>
        </a:p>
      </dgm:t>
    </dgm:pt>
    <dgm:pt modelId="{0CCF8152-1600-44E1-BEB9-68305FCF2BC1}" type="sibTrans" cxnId="{998EF0CC-8376-4A82-9A5C-B47E7CFBD67A}">
      <dgm:prSet/>
      <dgm:spPr/>
      <dgm:t>
        <a:bodyPr/>
        <a:lstStyle/>
        <a:p>
          <a:endParaRPr lang="ru-RU" sz="1300" b="1"/>
        </a:p>
      </dgm:t>
    </dgm:pt>
    <dgm:pt modelId="{D48E1794-F3E4-402A-B54E-CE8ED705EB5C}">
      <dgm:prSet custT="1"/>
      <dgm:spPr/>
      <dgm:t>
        <a:bodyPr/>
        <a:lstStyle/>
        <a:p>
          <a:r>
            <a:rPr lang="ru-RU" sz="1800" b="1" dirty="0" smtClean="0"/>
            <a:t>13. Телесные прикосновения, такие, как поглаживания, возможны только, если проживающий </a:t>
          </a:r>
          <a:r>
            <a:rPr lang="ru-RU" sz="1800" b="1" dirty="0" smtClean="0"/>
            <a:t>позволит</a:t>
          </a:r>
          <a:endParaRPr lang="ru-RU" sz="1800" b="1" dirty="0" smtClean="0"/>
        </a:p>
      </dgm:t>
    </dgm:pt>
    <dgm:pt modelId="{4F86F599-9B9C-4D68-AAFB-FE819951E891}" type="parTrans" cxnId="{C5FC13E8-E147-4672-98B6-5B5EEEDA2164}">
      <dgm:prSet/>
      <dgm:spPr/>
      <dgm:t>
        <a:bodyPr/>
        <a:lstStyle/>
        <a:p>
          <a:endParaRPr lang="ru-RU" sz="1300" b="1"/>
        </a:p>
      </dgm:t>
    </dgm:pt>
    <dgm:pt modelId="{DEB3BA73-F9EF-4C5C-9B92-48BD4587DA4D}" type="sibTrans" cxnId="{C5FC13E8-E147-4672-98B6-5B5EEEDA2164}">
      <dgm:prSet/>
      <dgm:spPr/>
      <dgm:t>
        <a:bodyPr/>
        <a:lstStyle/>
        <a:p>
          <a:endParaRPr lang="ru-RU" sz="1300" b="1"/>
        </a:p>
      </dgm:t>
    </dgm:pt>
    <dgm:pt modelId="{42B61244-3C5A-401E-A518-79D2CF176E31}">
      <dgm:prSet custT="1"/>
      <dgm:spPr/>
      <dgm:t>
        <a:bodyPr/>
        <a:lstStyle/>
        <a:p>
          <a:r>
            <a:rPr lang="ru-RU" sz="1800" b="1" dirty="0" smtClean="0"/>
            <a:t>14. Можете смеяться, но  не над людьми, а с ними </a:t>
          </a:r>
          <a:r>
            <a:rPr lang="ru-RU" sz="1800" b="1" dirty="0" smtClean="0"/>
            <a:t>вместе</a:t>
          </a:r>
          <a:endParaRPr lang="ru-RU" sz="1800" b="1" dirty="0" smtClean="0"/>
        </a:p>
      </dgm:t>
    </dgm:pt>
    <dgm:pt modelId="{E0CB721E-762C-4AE3-AE46-7A9F01CEB159}" type="parTrans" cxnId="{8EBB1442-E985-4B39-BD3A-6BDCE3A58AFC}">
      <dgm:prSet/>
      <dgm:spPr/>
      <dgm:t>
        <a:bodyPr/>
        <a:lstStyle/>
        <a:p>
          <a:endParaRPr lang="ru-RU" sz="1300" b="1"/>
        </a:p>
      </dgm:t>
    </dgm:pt>
    <dgm:pt modelId="{140F464B-757C-4C7C-8B6E-DC683F866C3A}" type="sibTrans" cxnId="{8EBB1442-E985-4B39-BD3A-6BDCE3A58AFC}">
      <dgm:prSet/>
      <dgm:spPr/>
      <dgm:t>
        <a:bodyPr/>
        <a:lstStyle/>
        <a:p>
          <a:endParaRPr lang="ru-RU" sz="1300" b="1"/>
        </a:p>
      </dgm:t>
    </dgm:pt>
    <dgm:pt modelId="{9CE03592-BBDC-4AA6-A374-68635402EDA2}">
      <dgm:prSet custT="1"/>
      <dgm:spPr/>
      <dgm:t>
        <a:bodyPr/>
        <a:lstStyle/>
        <a:p>
          <a:r>
            <a:rPr lang="ru-RU" sz="1800" b="1" dirty="0" smtClean="0"/>
            <a:t>15. Документируйте свои </a:t>
          </a:r>
          <a:r>
            <a:rPr lang="ru-RU" sz="1800" b="1" dirty="0" smtClean="0"/>
            <a:t>наблюдения</a:t>
          </a:r>
          <a:endParaRPr lang="ru-RU" sz="1800" b="1" dirty="0" smtClean="0"/>
        </a:p>
      </dgm:t>
    </dgm:pt>
    <dgm:pt modelId="{25F78721-A8E2-409E-AE97-020C63CAF339}" type="parTrans" cxnId="{8FC0C4BF-CC2B-4151-B86C-46C0D78ABBD0}">
      <dgm:prSet/>
      <dgm:spPr/>
      <dgm:t>
        <a:bodyPr/>
        <a:lstStyle/>
        <a:p>
          <a:endParaRPr lang="ru-RU" sz="1300" b="1"/>
        </a:p>
      </dgm:t>
    </dgm:pt>
    <dgm:pt modelId="{E9D4D73D-99F9-40CA-8849-757087C2BB2A}" type="sibTrans" cxnId="{8FC0C4BF-CC2B-4151-B86C-46C0D78ABBD0}">
      <dgm:prSet/>
      <dgm:spPr/>
      <dgm:t>
        <a:bodyPr/>
        <a:lstStyle/>
        <a:p>
          <a:endParaRPr lang="ru-RU" sz="1300" b="1"/>
        </a:p>
      </dgm:t>
    </dgm:pt>
    <dgm:pt modelId="{C2C6A7A3-3BCF-41B0-8250-0266DE88AA5C}">
      <dgm:prSet custT="1"/>
      <dgm:spPr/>
      <dgm:t>
        <a:bodyPr/>
        <a:lstStyle/>
        <a:p>
          <a:r>
            <a:rPr lang="ru-RU" sz="1800" b="1" dirty="0" smtClean="0"/>
            <a:t>16. Необходимо понимать, какие ситуации могут вызвать </a:t>
          </a:r>
          <a:r>
            <a:rPr lang="ru-RU" sz="1800" b="1" dirty="0" smtClean="0"/>
            <a:t>агрессию</a:t>
          </a:r>
          <a:endParaRPr lang="ru-RU" sz="1800" b="1" dirty="0" smtClean="0"/>
        </a:p>
      </dgm:t>
    </dgm:pt>
    <dgm:pt modelId="{39ED37AE-B618-41F5-945B-2C736DA9C50F}" type="parTrans" cxnId="{C81A8A5F-13F6-49C1-A2F7-2C0992825540}">
      <dgm:prSet/>
      <dgm:spPr/>
      <dgm:t>
        <a:bodyPr/>
        <a:lstStyle/>
        <a:p>
          <a:endParaRPr lang="ru-RU" sz="1300" b="1"/>
        </a:p>
      </dgm:t>
    </dgm:pt>
    <dgm:pt modelId="{EB36BEB8-8667-4BFB-8B3D-C9C4507D14F5}" type="sibTrans" cxnId="{C81A8A5F-13F6-49C1-A2F7-2C0992825540}">
      <dgm:prSet/>
      <dgm:spPr/>
      <dgm:t>
        <a:bodyPr/>
        <a:lstStyle/>
        <a:p>
          <a:endParaRPr lang="ru-RU" sz="1300" b="1"/>
        </a:p>
      </dgm:t>
    </dgm:pt>
    <dgm:pt modelId="{5EAFB195-9AEB-444E-827F-19ACD71404F5}" type="pres">
      <dgm:prSet presAssocID="{B3F404A3-B884-4297-8DA6-72AD19EEFE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7F62CD-E078-444E-9A9B-18BA429579E8}" type="pres">
      <dgm:prSet presAssocID="{9F5EBBD0-3D12-42F4-B8A8-77970B1EE88C}" presName="node" presStyleLbl="node1" presStyleIdx="0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26C9DF-06C8-411D-AE9C-A4DB209F160E}" type="pres">
      <dgm:prSet presAssocID="{6663355E-88EE-4EEE-8C81-97423D1AA68C}" presName="sibTrans" presStyleCnt="0"/>
      <dgm:spPr/>
    </dgm:pt>
    <dgm:pt modelId="{A7F0DF5B-F71D-4074-9719-82449D8C193D}" type="pres">
      <dgm:prSet presAssocID="{8D7B2484-D46F-4C11-899F-E2ECD4726551}" presName="node" presStyleLbl="node1" presStyleIdx="1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CBD153-AF2C-4DE0-8494-C2F5B00A3EC7}" type="pres">
      <dgm:prSet presAssocID="{99C2E14F-D0FA-490B-876B-5F1681A151A1}" presName="sibTrans" presStyleCnt="0"/>
      <dgm:spPr/>
    </dgm:pt>
    <dgm:pt modelId="{BA8989AF-8900-4F94-96A6-F9E27B9156E8}" type="pres">
      <dgm:prSet presAssocID="{BE3A4CF7-B777-4B69-8724-42D69CCA6AB9}" presName="node" presStyleLbl="node1" presStyleIdx="2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9142E1-00D4-45B6-BD08-5E68E25F099B}" type="pres">
      <dgm:prSet presAssocID="{305235C2-E116-4326-A4F6-095770425110}" presName="sibTrans" presStyleCnt="0"/>
      <dgm:spPr/>
    </dgm:pt>
    <dgm:pt modelId="{52E2A3B2-690C-4332-8370-5648963D381F}" type="pres">
      <dgm:prSet presAssocID="{5C22A8B4-9357-4B33-A607-BBAEA552C906}" presName="node" presStyleLbl="node1" presStyleIdx="3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2F2344-DC63-4602-864A-A63F9FB7B051}" type="pres">
      <dgm:prSet presAssocID="{CCDA54DD-BF07-4563-9AE9-FF0C46EA4F0F}" presName="sibTrans" presStyleCnt="0"/>
      <dgm:spPr/>
    </dgm:pt>
    <dgm:pt modelId="{EB093D53-E7BC-4323-B430-C7490785624C}" type="pres">
      <dgm:prSet presAssocID="{32A65626-ECCA-4487-B441-71221C602858}" presName="node" presStyleLbl="node1" presStyleIdx="4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22731-C623-4B64-AF36-AD3AC9EDF9C7}" type="pres">
      <dgm:prSet presAssocID="{97B42C9F-165F-4900-9917-DB1F1046FCB3}" presName="sibTrans" presStyleCnt="0"/>
      <dgm:spPr/>
    </dgm:pt>
    <dgm:pt modelId="{9A435677-0AB6-4AE6-9F27-9F285A039809}" type="pres">
      <dgm:prSet presAssocID="{5C9D70E0-BCDF-4E42-9573-BDD9B252CEF4}" presName="node" presStyleLbl="node1" presStyleIdx="5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C1493-AF0C-4B5E-BEEB-9B36080B6683}" type="pres">
      <dgm:prSet presAssocID="{BD3D4A7F-3B8F-49B9-8EC7-8F593508D53E}" presName="sibTrans" presStyleCnt="0"/>
      <dgm:spPr/>
    </dgm:pt>
    <dgm:pt modelId="{572DB150-0006-4D43-9835-A2B3E9AFF4BD}" type="pres">
      <dgm:prSet presAssocID="{74DAC5B7-7DFF-4ED1-9562-6287B46028EB}" presName="node" presStyleLbl="node1" presStyleIdx="6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09F35-936B-470B-803E-0C22642A73D5}" type="pres">
      <dgm:prSet presAssocID="{407B0FCE-260C-427B-9CC0-10B62BA31B12}" presName="sibTrans" presStyleCnt="0"/>
      <dgm:spPr/>
    </dgm:pt>
    <dgm:pt modelId="{0CC656B0-AA80-467B-83D7-B61B5D1ACDE0}" type="pres">
      <dgm:prSet presAssocID="{5AEC63AE-E351-484A-A357-072D5CB23203}" presName="node" presStyleLbl="node1" presStyleIdx="7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D6D117-7F6C-44D2-9637-3835233EAF16}" type="pres">
      <dgm:prSet presAssocID="{2615BF38-9D53-4D26-86C3-7A3DB8D55976}" presName="sibTrans" presStyleCnt="0"/>
      <dgm:spPr/>
    </dgm:pt>
    <dgm:pt modelId="{D401AE76-B69C-4BA5-A0CB-A311F9383B24}" type="pres">
      <dgm:prSet presAssocID="{39CC7357-CDEE-4882-8F3F-8CA8D55BE1CE}" presName="node" presStyleLbl="node1" presStyleIdx="8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D27251-7215-454D-A65E-EB49C072DBBD}" type="pres">
      <dgm:prSet presAssocID="{9C5A6488-68F8-418C-AE9F-CD5707156F26}" presName="sibTrans" presStyleCnt="0"/>
      <dgm:spPr/>
    </dgm:pt>
    <dgm:pt modelId="{9CCEDF0D-20E6-4E5C-935D-9408535C85EB}" type="pres">
      <dgm:prSet presAssocID="{11392003-CE19-415B-9731-A83F6B106B06}" presName="node" presStyleLbl="node1" presStyleIdx="9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258762-15B2-44BA-BBD6-A409C099AA1E}" type="pres">
      <dgm:prSet presAssocID="{723C062D-39EC-4523-A701-D9168D86C98E}" presName="sibTrans" presStyleCnt="0"/>
      <dgm:spPr/>
    </dgm:pt>
    <dgm:pt modelId="{5BCEADD1-62A8-4FEA-984E-C04174473A5F}" type="pres">
      <dgm:prSet presAssocID="{BAB304D1-6D51-4855-B683-18CF59D0047B}" presName="node" presStyleLbl="node1" presStyleIdx="10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6E563-292F-4E47-A85A-1EA22C80E7D5}" type="pres">
      <dgm:prSet presAssocID="{12DCB822-B25E-46B0-8E3F-319705960958}" presName="sibTrans" presStyleCnt="0"/>
      <dgm:spPr/>
    </dgm:pt>
    <dgm:pt modelId="{8BBB8259-B4D6-49B5-BFC6-01C6BC89B7AB}" type="pres">
      <dgm:prSet presAssocID="{A20F463F-D8D9-4AB7-8646-273A8F8260B1}" presName="node" presStyleLbl="node1" presStyleIdx="11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7268B-6FB6-422D-AE01-EE1071E5E884}" type="pres">
      <dgm:prSet presAssocID="{0CCF8152-1600-44E1-BEB9-68305FCF2BC1}" presName="sibTrans" presStyleCnt="0"/>
      <dgm:spPr/>
    </dgm:pt>
    <dgm:pt modelId="{66D2A402-9C8E-4E20-9C1B-233716149CA4}" type="pres">
      <dgm:prSet presAssocID="{D48E1794-F3E4-402A-B54E-CE8ED705EB5C}" presName="node" presStyleLbl="node1" presStyleIdx="12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FC864E-0110-4072-AC82-82370BABE15B}" type="pres">
      <dgm:prSet presAssocID="{DEB3BA73-F9EF-4C5C-9B92-48BD4587DA4D}" presName="sibTrans" presStyleCnt="0"/>
      <dgm:spPr/>
    </dgm:pt>
    <dgm:pt modelId="{F08A1EE6-0167-4248-B74C-C30985B6953B}" type="pres">
      <dgm:prSet presAssocID="{42B61244-3C5A-401E-A518-79D2CF176E31}" presName="node" presStyleLbl="node1" presStyleIdx="13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A0C7E-6CB8-4659-891B-573892B7CE60}" type="pres">
      <dgm:prSet presAssocID="{140F464B-757C-4C7C-8B6E-DC683F866C3A}" presName="sibTrans" presStyleCnt="0"/>
      <dgm:spPr/>
    </dgm:pt>
    <dgm:pt modelId="{EF993A90-D165-4172-9FAE-AEF76BDAE83A}" type="pres">
      <dgm:prSet presAssocID="{9CE03592-BBDC-4AA6-A374-68635402EDA2}" presName="node" presStyleLbl="node1" presStyleIdx="14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89FC21-8C3D-4A75-9A9E-8C25742A8F52}" type="pres">
      <dgm:prSet presAssocID="{E9D4D73D-99F9-40CA-8849-757087C2BB2A}" presName="sibTrans" presStyleCnt="0"/>
      <dgm:spPr/>
    </dgm:pt>
    <dgm:pt modelId="{C3111062-1DC0-480E-A614-DE4705397212}" type="pres">
      <dgm:prSet presAssocID="{C2C6A7A3-3BCF-41B0-8250-0266DE88AA5C}" presName="node" presStyleLbl="node1" presStyleIdx="15" presStyleCnt="16" custScaleX="275303" custScaleY="229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739439-5C10-434B-97CE-7FFAF5FE7879}" srcId="{B3F404A3-B884-4297-8DA6-72AD19EEFEC1}" destId="{32A65626-ECCA-4487-B441-71221C602858}" srcOrd="4" destOrd="0" parTransId="{74351762-0393-41CD-B800-CA2662463549}" sibTransId="{97B42C9F-165F-4900-9917-DB1F1046FCB3}"/>
    <dgm:cxn modelId="{8CBBDC23-8E59-452D-8498-99E63808BA8C}" srcId="{B3F404A3-B884-4297-8DA6-72AD19EEFEC1}" destId="{8D7B2484-D46F-4C11-899F-E2ECD4726551}" srcOrd="1" destOrd="0" parTransId="{55637104-8BA7-44A4-B16F-9723739D903D}" sibTransId="{99C2E14F-D0FA-490B-876B-5F1681A151A1}"/>
    <dgm:cxn modelId="{84068B39-5198-4235-971F-D725289596EC}" type="presOf" srcId="{9CE03592-BBDC-4AA6-A374-68635402EDA2}" destId="{EF993A90-D165-4172-9FAE-AEF76BDAE83A}" srcOrd="0" destOrd="0" presId="urn:microsoft.com/office/officeart/2005/8/layout/default"/>
    <dgm:cxn modelId="{C4B178F4-42FC-4170-BDCA-0F7C0CB47AF4}" srcId="{B3F404A3-B884-4297-8DA6-72AD19EEFEC1}" destId="{5C9D70E0-BCDF-4E42-9573-BDD9B252CEF4}" srcOrd="5" destOrd="0" parTransId="{9CA98078-50A8-4D22-A16D-60309F17A5B1}" sibTransId="{BD3D4A7F-3B8F-49B9-8EC7-8F593508D53E}"/>
    <dgm:cxn modelId="{D486A3D6-3953-47AC-9B06-D9DE18BE2D6B}" type="presOf" srcId="{BAB304D1-6D51-4855-B683-18CF59D0047B}" destId="{5BCEADD1-62A8-4FEA-984E-C04174473A5F}" srcOrd="0" destOrd="0" presId="urn:microsoft.com/office/officeart/2005/8/layout/default"/>
    <dgm:cxn modelId="{A9662B2F-F8B6-4D84-B50B-C9D668908429}" srcId="{B3F404A3-B884-4297-8DA6-72AD19EEFEC1}" destId="{5C22A8B4-9357-4B33-A607-BBAEA552C906}" srcOrd="3" destOrd="0" parTransId="{7F5AA27D-C4A6-49DF-AC9F-2E6F25B12F23}" sibTransId="{CCDA54DD-BF07-4563-9AE9-FF0C46EA4F0F}"/>
    <dgm:cxn modelId="{7260A9C9-14BD-4854-AE6E-C3037889F3D7}" srcId="{B3F404A3-B884-4297-8DA6-72AD19EEFEC1}" destId="{39CC7357-CDEE-4882-8F3F-8CA8D55BE1CE}" srcOrd="8" destOrd="0" parTransId="{B0FA2F77-26F1-4B13-ACA9-1AFF697A591D}" sibTransId="{9C5A6488-68F8-418C-AE9F-CD5707156F26}"/>
    <dgm:cxn modelId="{D1A92EE3-BFF8-46B9-B751-BFBA4DAD027F}" srcId="{B3F404A3-B884-4297-8DA6-72AD19EEFEC1}" destId="{BE3A4CF7-B777-4B69-8724-42D69CCA6AB9}" srcOrd="2" destOrd="0" parTransId="{5579D76D-7BF0-467D-ADD5-D7703E7AD718}" sibTransId="{305235C2-E116-4326-A4F6-095770425110}"/>
    <dgm:cxn modelId="{31A3B701-5E79-41D4-ADAE-FFBACC3D3AC4}" type="presOf" srcId="{5C22A8B4-9357-4B33-A607-BBAEA552C906}" destId="{52E2A3B2-690C-4332-8370-5648963D381F}" srcOrd="0" destOrd="0" presId="urn:microsoft.com/office/officeart/2005/8/layout/default"/>
    <dgm:cxn modelId="{8FC0C4BF-CC2B-4151-B86C-46C0D78ABBD0}" srcId="{B3F404A3-B884-4297-8DA6-72AD19EEFEC1}" destId="{9CE03592-BBDC-4AA6-A374-68635402EDA2}" srcOrd="14" destOrd="0" parTransId="{25F78721-A8E2-409E-AE97-020C63CAF339}" sibTransId="{E9D4D73D-99F9-40CA-8849-757087C2BB2A}"/>
    <dgm:cxn modelId="{65BB432F-5299-49CA-BE8D-E4EE658EF43E}" type="presOf" srcId="{8D7B2484-D46F-4C11-899F-E2ECD4726551}" destId="{A7F0DF5B-F71D-4074-9719-82449D8C193D}" srcOrd="0" destOrd="0" presId="urn:microsoft.com/office/officeart/2005/8/layout/default"/>
    <dgm:cxn modelId="{E836DC71-5FCB-44D4-8632-EE25A0CDA199}" type="presOf" srcId="{39CC7357-CDEE-4882-8F3F-8CA8D55BE1CE}" destId="{D401AE76-B69C-4BA5-A0CB-A311F9383B24}" srcOrd="0" destOrd="0" presId="urn:microsoft.com/office/officeart/2005/8/layout/default"/>
    <dgm:cxn modelId="{EFD6F983-AC01-405C-B834-36D11B8E7283}" type="presOf" srcId="{C2C6A7A3-3BCF-41B0-8250-0266DE88AA5C}" destId="{C3111062-1DC0-480E-A614-DE4705397212}" srcOrd="0" destOrd="0" presId="urn:microsoft.com/office/officeart/2005/8/layout/default"/>
    <dgm:cxn modelId="{998EF0CC-8376-4A82-9A5C-B47E7CFBD67A}" srcId="{B3F404A3-B884-4297-8DA6-72AD19EEFEC1}" destId="{A20F463F-D8D9-4AB7-8646-273A8F8260B1}" srcOrd="11" destOrd="0" parTransId="{E0090725-B182-4ABE-B602-76D40117C018}" sibTransId="{0CCF8152-1600-44E1-BEB9-68305FCF2BC1}"/>
    <dgm:cxn modelId="{C81A8A5F-13F6-49C1-A2F7-2C0992825540}" srcId="{B3F404A3-B884-4297-8DA6-72AD19EEFEC1}" destId="{C2C6A7A3-3BCF-41B0-8250-0266DE88AA5C}" srcOrd="15" destOrd="0" parTransId="{39ED37AE-B618-41F5-945B-2C736DA9C50F}" sibTransId="{EB36BEB8-8667-4BFB-8B3D-C9C4507D14F5}"/>
    <dgm:cxn modelId="{00D154E5-D078-462A-8695-C9A70198ED25}" srcId="{B3F404A3-B884-4297-8DA6-72AD19EEFEC1}" destId="{11392003-CE19-415B-9731-A83F6B106B06}" srcOrd="9" destOrd="0" parTransId="{486A7980-161C-46DA-B38A-10610B399786}" sibTransId="{723C062D-39EC-4523-A701-D9168D86C98E}"/>
    <dgm:cxn modelId="{5A2B38CB-57FB-4081-9C09-08EAAB191721}" type="presOf" srcId="{9F5EBBD0-3D12-42F4-B8A8-77970B1EE88C}" destId="{FD7F62CD-E078-444E-9A9B-18BA429579E8}" srcOrd="0" destOrd="0" presId="urn:microsoft.com/office/officeart/2005/8/layout/default"/>
    <dgm:cxn modelId="{41718C11-AFFD-42DF-9FC0-F801A0ACF00B}" type="presOf" srcId="{BE3A4CF7-B777-4B69-8724-42D69CCA6AB9}" destId="{BA8989AF-8900-4F94-96A6-F9E27B9156E8}" srcOrd="0" destOrd="0" presId="urn:microsoft.com/office/officeart/2005/8/layout/default"/>
    <dgm:cxn modelId="{55206A45-0563-40CB-AC2C-BD68D9D1ABD3}" srcId="{B3F404A3-B884-4297-8DA6-72AD19EEFEC1}" destId="{9F5EBBD0-3D12-42F4-B8A8-77970B1EE88C}" srcOrd="0" destOrd="0" parTransId="{3824AE62-1CA9-433E-9BDC-D69591864C4C}" sibTransId="{6663355E-88EE-4EEE-8C81-97423D1AA68C}"/>
    <dgm:cxn modelId="{1547D37E-B3D0-45FB-B1A6-671567C633A5}" type="presOf" srcId="{B3F404A3-B884-4297-8DA6-72AD19EEFEC1}" destId="{5EAFB195-9AEB-444E-827F-19ACD71404F5}" srcOrd="0" destOrd="0" presId="urn:microsoft.com/office/officeart/2005/8/layout/default"/>
    <dgm:cxn modelId="{6863996B-1A5E-41F0-8E49-C112E729AEA9}" srcId="{B3F404A3-B884-4297-8DA6-72AD19EEFEC1}" destId="{BAB304D1-6D51-4855-B683-18CF59D0047B}" srcOrd="10" destOrd="0" parTransId="{6F1656B9-F60E-4E42-9E4F-401B0D3E17D5}" sibTransId="{12DCB822-B25E-46B0-8E3F-319705960958}"/>
    <dgm:cxn modelId="{55AF41DA-4EA6-4B10-AEF7-01DD9F0F8238}" type="presOf" srcId="{5C9D70E0-BCDF-4E42-9573-BDD9B252CEF4}" destId="{9A435677-0AB6-4AE6-9F27-9F285A039809}" srcOrd="0" destOrd="0" presId="urn:microsoft.com/office/officeart/2005/8/layout/default"/>
    <dgm:cxn modelId="{692CE941-ED36-4B6D-9648-D3C9A8B8785C}" type="presOf" srcId="{D48E1794-F3E4-402A-B54E-CE8ED705EB5C}" destId="{66D2A402-9C8E-4E20-9C1B-233716149CA4}" srcOrd="0" destOrd="0" presId="urn:microsoft.com/office/officeart/2005/8/layout/default"/>
    <dgm:cxn modelId="{C5FC13E8-E147-4672-98B6-5B5EEEDA2164}" srcId="{B3F404A3-B884-4297-8DA6-72AD19EEFEC1}" destId="{D48E1794-F3E4-402A-B54E-CE8ED705EB5C}" srcOrd="12" destOrd="0" parTransId="{4F86F599-9B9C-4D68-AAFB-FE819951E891}" sibTransId="{DEB3BA73-F9EF-4C5C-9B92-48BD4587DA4D}"/>
    <dgm:cxn modelId="{F333D3C2-C780-4127-B9E5-5486156D287C}" type="presOf" srcId="{11392003-CE19-415B-9731-A83F6B106B06}" destId="{9CCEDF0D-20E6-4E5C-935D-9408535C85EB}" srcOrd="0" destOrd="0" presId="urn:microsoft.com/office/officeart/2005/8/layout/default"/>
    <dgm:cxn modelId="{4DAC47E5-CBFD-4BBB-BFE4-F2E8EF12395C}" type="presOf" srcId="{32A65626-ECCA-4487-B441-71221C602858}" destId="{EB093D53-E7BC-4323-B430-C7490785624C}" srcOrd="0" destOrd="0" presId="urn:microsoft.com/office/officeart/2005/8/layout/default"/>
    <dgm:cxn modelId="{1670CFFB-A12E-4D01-A55C-0D661E821520}" type="presOf" srcId="{74DAC5B7-7DFF-4ED1-9562-6287B46028EB}" destId="{572DB150-0006-4D43-9835-A2B3E9AFF4BD}" srcOrd="0" destOrd="0" presId="urn:microsoft.com/office/officeart/2005/8/layout/default"/>
    <dgm:cxn modelId="{CA7714C9-BE42-4CBF-8B57-0100049051F8}" type="presOf" srcId="{A20F463F-D8D9-4AB7-8646-273A8F8260B1}" destId="{8BBB8259-B4D6-49B5-BFC6-01C6BC89B7AB}" srcOrd="0" destOrd="0" presId="urn:microsoft.com/office/officeart/2005/8/layout/default"/>
    <dgm:cxn modelId="{4717B7DE-30A3-429C-B310-992E2B5F062A}" srcId="{B3F404A3-B884-4297-8DA6-72AD19EEFEC1}" destId="{5AEC63AE-E351-484A-A357-072D5CB23203}" srcOrd="7" destOrd="0" parTransId="{FCCFD8A1-2F05-4475-8834-CF8449D76B1C}" sibTransId="{2615BF38-9D53-4D26-86C3-7A3DB8D55976}"/>
    <dgm:cxn modelId="{4F2763EE-478F-406F-B746-6E03AF94894B}" srcId="{B3F404A3-B884-4297-8DA6-72AD19EEFEC1}" destId="{74DAC5B7-7DFF-4ED1-9562-6287B46028EB}" srcOrd="6" destOrd="0" parTransId="{60E66FAD-B4C2-40BA-A9B7-391368B73352}" sibTransId="{407B0FCE-260C-427B-9CC0-10B62BA31B12}"/>
    <dgm:cxn modelId="{398148B6-C2AB-4830-A22A-D81665DEF0A5}" type="presOf" srcId="{5AEC63AE-E351-484A-A357-072D5CB23203}" destId="{0CC656B0-AA80-467B-83D7-B61B5D1ACDE0}" srcOrd="0" destOrd="0" presId="urn:microsoft.com/office/officeart/2005/8/layout/default"/>
    <dgm:cxn modelId="{B7D5B024-3521-4742-AF43-DD6AA7749FBD}" type="presOf" srcId="{42B61244-3C5A-401E-A518-79D2CF176E31}" destId="{F08A1EE6-0167-4248-B74C-C30985B6953B}" srcOrd="0" destOrd="0" presId="urn:microsoft.com/office/officeart/2005/8/layout/default"/>
    <dgm:cxn modelId="{8EBB1442-E985-4B39-BD3A-6BDCE3A58AFC}" srcId="{B3F404A3-B884-4297-8DA6-72AD19EEFEC1}" destId="{42B61244-3C5A-401E-A518-79D2CF176E31}" srcOrd="13" destOrd="0" parTransId="{E0CB721E-762C-4AE3-AE46-7A9F01CEB159}" sibTransId="{140F464B-757C-4C7C-8B6E-DC683F866C3A}"/>
    <dgm:cxn modelId="{F7F439CE-A5A7-425F-BF61-D406EA7C3773}" type="presParOf" srcId="{5EAFB195-9AEB-444E-827F-19ACD71404F5}" destId="{FD7F62CD-E078-444E-9A9B-18BA429579E8}" srcOrd="0" destOrd="0" presId="urn:microsoft.com/office/officeart/2005/8/layout/default"/>
    <dgm:cxn modelId="{763DD662-AB63-4D50-A3D5-F6FA154B8CF0}" type="presParOf" srcId="{5EAFB195-9AEB-444E-827F-19ACD71404F5}" destId="{1D26C9DF-06C8-411D-AE9C-A4DB209F160E}" srcOrd="1" destOrd="0" presId="urn:microsoft.com/office/officeart/2005/8/layout/default"/>
    <dgm:cxn modelId="{1B5619A6-D8C5-44B6-A3EF-E0D5E49DD612}" type="presParOf" srcId="{5EAFB195-9AEB-444E-827F-19ACD71404F5}" destId="{A7F0DF5B-F71D-4074-9719-82449D8C193D}" srcOrd="2" destOrd="0" presId="urn:microsoft.com/office/officeart/2005/8/layout/default"/>
    <dgm:cxn modelId="{FCFE89EE-A43F-4083-AAA1-851CB4F9959F}" type="presParOf" srcId="{5EAFB195-9AEB-444E-827F-19ACD71404F5}" destId="{5DCBD153-AF2C-4DE0-8494-C2F5B00A3EC7}" srcOrd="3" destOrd="0" presId="urn:microsoft.com/office/officeart/2005/8/layout/default"/>
    <dgm:cxn modelId="{7FAF3FFE-CC0C-4F45-B6BC-BCE82F65EBF1}" type="presParOf" srcId="{5EAFB195-9AEB-444E-827F-19ACD71404F5}" destId="{BA8989AF-8900-4F94-96A6-F9E27B9156E8}" srcOrd="4" destOrd="0" presId="urn:microsoft.com/office/officeart/2005/8/layout/default"/>
    <dgm:cxn modelId="{21082C4C-A897-45AE-B03D-7CA98610A716}" type="presParOf" srcId="{5EAFB195-9AEB-444E-827F-19ACD71404F5}" destId="{9E9142E1-00D4-45B6-BD08-5E68E25F099B}" srcOrd="5" destOrd="0" presId="urn:microsoft.com/office/officeart/2005/8/layout/default"/>
    <dgm:cxn modelId="{207DA009-732E-414C-BDAA-D827561B191A}" type="presParOf" srcId="{5EAFB195-9AEB-444E-827F-19ACD71404F5}" destId="{52E2A3B2-690C-4332-8370-5648963D381F}" srcOrd="6" destOrd="0" presId="urn:microsoft.com/office/officeart/2005/8/layout/default"/>
    <dgm:cxn modelId="{7B4487F9-15DC-435F-AB12-83B61DA64339}" type="presParOf" srcId="{5EAFB195-9AEB-444E-827F-19ACD71404F5}" destId="{B62F2344-DC63-4602-864A-A63F9FB7B051}" srcOrd="7" destOrd="0" presId="urn:microsoft.com/office/officeart/2005/8/layout/default"/>
    <dgm:cxn modelId="{CE9A9A26-7A74-4DE4-B108-F2C65876E7A4}" type="presParOf" srcId="{5EAFB195-9AEB-444E-827F-19ACD71404F5}" destId="{EB093D53-E7BC-4323-B430-C7490785624C}" srcOrd="8" destOrd="0" presId="urn:microsoft.com/office/officeart/2005/8/layout/default"/>
    <dgm:cxn modelId="{FFDC8314-351F-419F-8CD7-87E7FBA38B05}" type="presParOf" srcId="{5EAFB195-9AEB-444E-827F-19ACD71404F5}" destId="{E6322731-C623-4B64-AF36-AD3AC9EDF9C7}" srcOrd="9" destOrd="0" presId="urn:microsoft.com/office/officeart/2005/8/layout/default"/>
    <dgm:cxn modelId="{E24AEEB9-8223-43CD-A2AD-2F236C82789B}" type="presParOf" srcId="{5EAFB195-9AEB-444E-827F-19ACD71404F5}" destId="{9A435677-0AB6-4AE6-9F27-9F285A039809}" srcOrd="10" destOrd="0" presId="urn:microsoft.com/office/officeart/2005/8/layout/default"/>
    <dgm:cxn modelId="{94389BCE-1A4E-43FF-B4F2-536FFD098D0D}" type="presParOf" srcId="{5EAFB195-9AEB-444E-827F-19ACD71404F5}" destId="{5F4C1493-AF0C-4B5E-BEEB-9B36080B6683}" srcOrd="11" destOrd="0" presId="urn:microsoft.com/office/officeart/2005/8/layout/default"/>
    <dgm:cxn modelId="{5209F9DA-6791-42FD-9B41-BFC45F10C158}" type="presParOf" srcId="{5EAFB195-9AEB-444E-827F-19ACD71404F5}" destId="{572DB150-0006-4D43-9835-A2B3E9AFF4BD}" srcOrd="12" destOrd="0" presId="urn:microsoft.com/office/officeart/2005/8/layout/default"/>
    <dgm:cxn modelId="{3ECC1483-87B4-43C0-AEEF-BBA1BA74FEA3}" type="presParOf" srcId="{5EAFB195-9AEB-444E-827F-19ACD71404F5}" destId="{A1A09F35-936B-470B-803E-0C22642A73D5}" srcOrd="13" destOrd="0" presId="urn:microsoft.com/office/officeart/2005/8/layout/default"/>
    <dgm:cxn modelId="{2343275E-FAAA-49A3-992E-74BCDF543F89}" type="presParOf" srcId="{5EAFB195-9AEB-444E-827F-19ACD71404F5}" destId="{0CC656B0-AA80-467B-83D7-B61B5D1ACDE0}" srcOrd="14" destOrd="0" presId="urn:microsoft.com/office/officeart/2005/8/layout/default"/>
    <dgm:cxn modelId="{4F946EB3-00FF-468F-95A4-FCDE27DD0EC2}" type="presParOf" srcId="{5EAFB195-9AEB-444E-827F-19ACD71404F5}" destId="{84D6D117-7F6C-44D2-9637-3835233EAF16}" srcOrd="15" destOrd="0" presId="urn:microsoft.com/office/officeart/2005/8/layout/default"/>
    <dgm:cxn modelId="{B66A9437-9591-4D28-A680-5301EB40B0E4}" type="presParOf" srcId="{5EAFB195-9AEB-444E-827F-19ACD71404F5}" destId="{D401AE76-B69C-4BA5-A0CB-A311F9383B24}" srcOrd="16" destOrd="0" presId="urn:microsoft.com/office/officeart/2005/8/layout/default"/>
    <dgm:cxn modelId="{1C046384-50BD-4358-BA9F-E7991613D8DC}" type="presParOf" srcId="{5EAFB195-9AEB-444E-827F-19ACD71404F5}" destId="{A1D27251-7215-454D-A65E-EB49C072DBBD}" srcOrd="17" destOrd="0" presId="urn:microsoft.com/office/officeart/2005/8/layout/default"/>
    <dgm:cxn modelId="{F8363FB9-710B-40E4-BD17-25770C15FBF7}" type="presParOf" srcId="{5EAFB195-9AEB-444E-827F-19ACD71404F5}" destId="{9CCEDF0D-20E6-4E5C-935D-9408535C85EB}" srcOrd="18" destOrd="0" presId="urn:microsoft.com/office/officeart/2005/8/layout/default"/>
    <dgm:cxn modelId="{8A28D009-300C-44AF-A29F-1097B6E64346}" type="presParOf" srcId="{5EAFB195-9AEB-444E-827F-19ACD71404F5}" destId="{12258762-15B2-44BA-BBD6-A409C099AA1E}" srcOrd="19" destOrd="0" presId="urn:microsoft.com/office/officeart/2005/8/layout/default"/>
    <dgm:cxn modelId="{710EC274-E0AE-4D6F-93AB-E9B3D168952C}" type="presParOf" srcId="{5EAFB195-9AEB-444E-827F-19ACD71404F5}" destId="{5BCEADD1-62A8-4FEA-984E-C04174473A5F}" srcOrd="20" destOrd="0" presId="urn:microsoft.com/office/officeart/2005/8/layout/default"/>
    <dgm:cxn modelId="{643754AA-B818-4A8D-ACA3-DF64B8089ABA}" type="presParOf" srcId="{5EAFB195-9AEB-444E-827F-19ACD71404F5}" destId="{F336E563-292F-4E47-A85A-1EA22C80E7D5}" srcOrd="21" destOrd="0" presId="urn:microsoft.com/office/officeart/2005/8/layout/default"/>
    <dgm:cxn modelId="{2F8B5996-58B5-41A9-A821-C6D42A36EE12}" type="presParOf" srcId="{5EAFB195-9AEB-444E-827F-19ACD71404F5}" destId="{8BBB8259-B4D6-49B5-BFC6-01C6BC89B7AB}" srcOrd="22" destOrd="0" presId="urn:microsoft.com/office/officeart/2005/8/layout/default"/>
    <dgm:cxn modelId="{48FFD5DD-3BF2-4FBB-B415-734F8EB9EE47}" type="presParOf" srcId="{5EAFB195-9AEB-444E-827F-19ACD71404F5}" destId="{6F97268B-6FB6-422D-AE01-EE1071E5E884}" srcOrd="23" destOrd="0" presId="urn:microsoft.com/office/officeart/2005/8/layout/default"/>
    <dgm:cxn modelId="{BCAE12D5-170E-4A57-A087-11BE37488F5F}" type="presParOf" srcId="{5EAFB195-9AEB-444E-827F-19ACD71404F5}" destId="{66D2A402-9C8E-4E20-9C1B-233716149CA4}" srcOrd="24" destOrd="0" presId="urn:microsoft.com/office/officeart/2005/8/layout/default"/>
    <dgm:cxn modelId="{50DD8E55-8323-43BC-BC52-461279293363}" type="presParOf" srcId="{5EAFB195-9AEB-444E-827F-19ACD71404F5}" destId="{BFFC864E-0110-4072-AC82-82370BABE15B}" srcOrd="25" destOrd="0" presId="urn:microsoft.com/office/officeart/2005/8/layout/default"/>
    <dgm:cxn modelId="{BD4A408E-AD85-4D4A-9E6E-2FDE4D0E3D4E}" type="presParOf" srcId="{5EAFB195-9AEB-444E-827F-19ACD71404F5}" destId="{F08A1EE6-0167-4248-B74C-C30985B6953B}" srcOrd="26" destOrd="0" presId="urn:microsoft.com/office/officeart/2005/8/layout/default"/>
    <dgm:cxn modelId="{794CE1C3-B80D-483D-AAD2-615D95BF294F}" type="presParOf" srcId="{5EAFB195-9AEB-444E-827F-19ACD71404F5}" destId="{192A0C7E-6CB8-4659-891B-573892B7CE60}" srcOrd="27" destOrd="0" presId="urn:microsoft.com/office/officeart/2005/8/layout/default"/>
    <dgm:cxn modelId="{06603AB0-732A-4C54-BECA-7A5C3EA740F2}" type="presParOf" srcId="{5EAFB195-9AEB-444E-827F-19ACD71404F5}" destId="{EF993A90-D165-4172-9FAE-AEF76BDAE83A}" srcOrd="28" destOrd="0" presId="urn:microsoft.com/office/officeart/2005/8/layout/default"/>
    <dgm:cxn modelId="{E097E96C-F283-45F6-AEF2-ADF3FE481F6E}" type="presParOf" srcId="{5EAFB195-9AEB-444E-827F-19ACD71404F5}" destId="{1289FC21-8C3D-4A75-9A9E-8C25742A8F52}" srcOrd="29" destOrd="0" presId="urn:microsoft.com/office/officeart/2005/8/layout/default"/>
    <dgm:cxn modelId="{26C103B1-D73E-4E5E-9507-9BD4B632E0AA}" type="presParOf" srcId="{5EAFB195-9AEB-444E-827F-19ACD71404F5}" destId="{C3111062-1DC0-480E-A614-DE4705397212}" srcOrd="3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A3EB7E-2B8B-4492-ACFB-DDC62BF18772}">
      <dsp:nvSpPr>
        <dsp:cNvPr id="0" name=""/>
        <dsp:cNvSpPr/>
      </dsp:nvSpPr>
      <dsp:spPr>
        <a:xfrm>
          <a:off x="0" y="107093"/>
          <a:ext cx="9465733" cy="26098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46D411-4A74-45AD-8853-DD9660C087BC}">
      <dsp:nvSpPr>
        <dsp:cNvPr id="0" name=""/>
        <dsp:cNvSpPr/>
      </dsp:nvSpPr>
      <dsp:spPr>
        <a:xfrm>
          <a:off x="258865" y="286351"/>
          <a:ext cx="4412323" cy="350842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41CDD-769E-4EAA-8D89-888E6586EC1E}">
      <dsp:nvSpPr>
        <dsp:cNvPr id="0" name=""/>
        <dsp:cNvSpPr/>
      </dsp:nvSpPr>
      <dsp:spPr>
        <a:xfrm rot="10800000">
          <a:off x="264149" y="3045153"/>
          <a:ext cx="4437456" cy="1434492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Вербальная коммуникация</a:t>
          </a:r>
          <a:endParaRPr lang="ru-RU" sz="3600" kern="1200" dirty="0"/>
        </a:p>
      </dsp:txBody>
      <dsp:txXfrm rot="10800000">
        <a:off x="264149" y="3045153"/>
        <a:ext cx="4437456" cy="1434492"/>
      </dsp:txXfrm>
    </dsp:sp>
    <dsp:sp modelId="{40F1F1C7-C01E-4D23-93A9-A32CA99069B2}">
      <dsp:nvSpPr>
        <dsp:cNvPr id="0" name=""/>
        <dsp:cNvSpPr/>
      </dsp:nvSpPr>
      <dsp:spPr>
        <a:xfrm>
          <a:off x="4839838" y="325711"/>
          <a:ext cx="4363033" cy="308855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526E08-6790-4D0A-8A1D-2A9BF4434542}">
      <dsp:nvSpPr>
        <dsp:cNvPr id="0" name=""/>
        <dsp:cNvSpPr/>
      </dsp:nvSpPr>
      <dsp:spPr>
        <a:xfrm rot="10800000">
          <a:off x="4810836" y="3029078"/>
          <a:ext cx="4437456" cy="14684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Невербальная коммуникация</a:t>
          </a:r>
          <a:endParaRPr lang="ru-RU" sz="3600" kern="1200" dirty="0"/>
        </a:p>
      </dsp:txBody>
      <dsp:txXfrm rot="10800000">
        <a:off x="4810836" y="3029078"/>
        <a:ext cx="4437456" cy="1468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6C1585-81FE-48FD-9AED-98BC50DBEAB1}">
      <dsp:nvSpPr>
        <dsp:cNvPr id="0" name=""/>
        <dsp:cNvSpPr/>
      </dsp:nvSpPr>
      <dsp:spPr>
        <a:xfrm>
          <a:off x="3487520" y="-165644"/>
          <a:ext cx="3354772" cy="20791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i="0" kern="1200" dirty="0" smtClean="0"/>
            <a:t>Барьеры понимания и восприятия</a:t>
          </a:r>
          <a:endParaRPr lang="ru-RU" sz="3200" kern="1200" dirty="0"/>
        </a:p>
      </dsp:txBody>
      <dsp:txXfrm>
        <a:off x="3487520" y="-165644"/>
        <a:ext cx="3354772" cy="2079133"/>
      </dsp:txXfrm>
    </dsp:sp>
    <dsp:sp modelId="{7A01C000-6291-41AE-8896-82244B0FE9E8}">
      <dsp:nvSpPr>
        <dsp:cNvPr id="0" name=""/>
        <dsp:cNvSpPr/>
      </dsp:nvSpPr>
      <dsp:spPr>
        <a:xfrm>
          <a:off x="3752271" y="1413109"/>
          <a:ext cx="3747141" cy="3747141"/>
        </a:xfrm>
        <a:custGeom>
          <a:avLst/>
          <a:gdLst/>
          <a:ahLst/>
          <a:cxnLst/>
          <a:rect l="0" t="0" r="0" b="0"/>
          <a:pathLst>
            <a:path>
              <a:moveTo>
                <a:pt x="3225987" y="576945"/>
              </a:moveTo>
              <a:arcTo wR="1873570" hR="1873570" stAng="18972391" swAng="1047939"/>
            </a:path>
          </a:pathLst>
        </a:custGeom>
        <a:noFill/>
        <a:ln w="76200" cap="flat" cmpd="sng" algn="ctr">
          <a:solidFill>
            <a:schemeClr val="accent1"/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1B097-5BCB-4D29-990E-FE77734C954A}">
      <dsp:nvSpPr>
        <dsp:cNvPr id="0" name=""/>
        <dsp:cNvSpPr/>
      </dsp:nvSpPr>
      <dsp:spPr>
        <a:xfrm>
          <a:off x="5503317" y="2627240"/>
          <a:ext cx="3354772" cy="20791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i="0" kern="1200" dirty="0" smtClean="0"/>
            <a:t>Барьеры </a:t>
          </a:r>
          <a:r>
            <a:rPr lang="ru-RU" sz="3200" b="0" i="0" kern="1200" dirty="0" smtClean="0"/>
            <a:t>взаимодействия</a:t>
          </a:r>
          <a:endParaRPr lang="ru-RU" sz="3200" b="0" i="0" kern="1200" dirty="0" smtClean="0"/>
        </a:p>
      </dsp:txBody>
      <dsp:txXfrm>
        <a:off x="5503317" y="2627240"/>
        <a:ext cx="3354772" cy="2079133"/>
      </dsp:txXfrm>
    </dsp:sp>
    <dsp:sp modelId="{0BF35423-A6C5-48CD-ABF1-FFDE81E483F8}">
      <dsp:nvSpPr>
        <dsp:cNvPr id="0" name=""/>
        <dsp:cNvSpPr/>
      </dsp:nvSpPr>
      <dsp:spPr>
        <a:xfrm>
          <a:off x="3208536" y="1310404"/>
          <a:ext cx="3747141" cy="3747141"/>
        </a:xfrm>
        <a:custGeom>
          <a:avLst/>
          <a:gdLst/>
          <a:ahLst/>
          <a:cxnLst/>
          <a:rect l="0" t="0" r="0" b="0"/>
          <a:pathLst>
            <a:path>
              <a:moveTo>
                <a:pt x="2586604" y="3606155"/>
              </a:moveTo>
              <a:arcTo wR="1873570" hR="1873570" stAng="4057842" swAng="2656635"/>
            </a:path>
          </a:pathLst>
        </a:custGeom>
        <a:noFill/>
        <a:ln w="76200" cap="flat" cmpd="sng" algn="ctr">
          <a:solidFill>
            <a:schemeClr val="accent1"/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AE371-739A-44DF-A86B-678321D46A69}">
      <dsp:nvSpPr>
        <dsp:cNvPr id="0" name=""/>
        <dsp:cNvSpPr/>
      </dsp:nvSpPr>
      <dsp:spPr>
        <a:xfrm>
          <a:off x="1410543" y="2635984"/>
          <a:ext cx="3354772" cy="20791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i="0" kern="1200" dirty="0" smtClean="0"/>
            <a:t>Барьеры </a:t>
          </a:r>
          <a:r>
            <a:rPr lang="ru-RU" sz="3200" b="0" i="0" kern="1200" dirty="0" smtClean="0"/>
            <a:t>коммуникации</a:t>
          </a:r>
        </a:p>
      </dsp:txBody>
      <dsp:txXfrm>
        <a:off x="1410543" y="2635984"/>
        <a:ext cx="3354772" cy="2079133"/>
      </dsp:txXfrm>
    </dsp:sp>
    <dsp:sp modelId="{F0DE533A-8EAF-4356-BDBD-E16D246F0C52}">
      <dsp:nvSpPr>
        <dsp:cNvPr id="0" name=""/>
        <dsp:cNvSpPr/>
      </dsp:nvSpPr>
      <dsp:spPr>
        <a:xfrm>
          <a:off x="2707466" y="1579404"/>
          <a:ext cx="3747141" cy="3747141"/>
        </a:xfrm>
        <a:custGeom>
          <a:avLst/>
          <a:gdLst/>
          <a:ahLst/>
          <a:cxnLst/>
          <a:rect l="0" t="0" r="0" b="0"/>
          <a:pathLst>
            <a:path>
              <a:moveTo>
                <a:pt x="278978" y="889932"/>
              </a:moveTo>
              <a:arcTo wR="1873570" hR="1873570" stAng="12700124" swAng="1066155"/>
            </a:path>
          </a:pathLst>
        </a:custGeom>
        <a:noFill/>
        <a:ln w="76200" cap="flat" cmpd="sng" algn="ctr">
          <a:solidFill>
            <a:schemeClr val="accent1"/>
          </a:solidFill>
          <a:prstDash val="solid"/>
          <a:miter lim="800000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35EEC3-7C2E-47BB-8698-9DA4D94A01DB}">
      <dsp:nvSpPr>
        <dsp:cNvPr id="0" name=""/>
        <dsp:cNvSpPr/>
      </dsp:nvSpPr>
      <dsp:spPr>
        <a:xfrm>
          <a:off x="4999" y="134731"/>
          <a:ext cx="3733416" cy="177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Ясность</a:t>
          </a:r>
          <a:r>
            <a:rPr lang="ru-RU" sz="2400" kern="1200" dirty="0" smtClean="0"/>
            <a:t>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использование простого языка, избегание жаргона, логическая организация идей.</a:t>
          </a:r>
          <a:endParaRPr lang="ru-RU" sz="2400" kern="1200" dirty="0"/>
        </a:p>
      </dsp:txBody>
      <dsp:txXfrm>
        <a:off x="4999" y="134731"/>
        <a:ext cx="3733416" cy="1773678"/>
      </dsp:txXfrm>
    </dsp:sp>
    <dsp:sp modelId="{B7224F50-AF94-4565-B717-095808EA28F8}">
      <dsp:nvSpPr>
        <dsp:cNvPr id="0" name=""/>
        <dsp:cNvSpPr/>
      </dsp:nvSpPr>
      <dsp:spPr>
        <a:xfrm>
          <a:off x="4034029" y="134731"/>
          <a:ext cx="3733416" cy="177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Слушание</a:t>
          </a:r>
          <a:r>
            <a:rPr lang="ru-RU" sz="2400" kern="1200" dirty="0" smtClean="0"/>
            <a:t>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активное внимание говорящему, понимание его точки </a:t>
          </a:r>
          <a:r>
            <a:rPr lang="ru-RU" sz="2400" kern="1200" dirty="0" smtClean="0"/>
            <a:t>зрения, реагирование</a:t>
          </a:r>
          <a:r>
            <a:rPr lang="ru-RU" sz="2400" kern="1200" dirty="0" smtClean="0"/>
            <a:t>.</a:t>
          </a:r>
          <a:endParaRPr lang="ru-RU" sz="2400" kern="1200" dirty="0"/>
        </a:p>
      </dsp:txBody>
      <dsp:txXfrm>
        <a:off x="4034029" y="134731"/>
        <a:ext cx="3733416" cy="1773678"/>
      </dsp:txXfrm>
    </dsp:sp>
    <dsp:sp modelId="{08E7718E-D07C-48E5-9DE2-748452CAF253}">
      <dsp:nvSpPr>
        <dsp:cNvPr id="0" name=""/>
        <dsp:cNvSpPr/>
      </dsp:nvSpPr>
      <dsp:spPr>
        <a:xfrm>
          <a:off x="8063058" y="134731"/>
          <a:ext cx="3733416" cy="177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Невербальная коммуникация: </a:t>
          </a:r>
          <a:r>
            <a:rPr lang="ru-RU" sz="2400" kern="1200" dirty="0" smtClean="0"/>
            <a:t>использование невербальных сигналов (мимики, языка </a:t>
          </a:r>
          <a:r>
            <a:rPr lang="ru-RU" sz="2400" kern="1200" dirty="0" smtClean="0"/>
            <a:t>тела).</a:t>
          </a:r>
          <a:endParaRPr lang="ru-RU" sz="2400" kern="1200" dirty="0"/>
        </a:p>
      </dsp:txBody>
      <dsp:txXfrm>
        <a:off x="8063058" y="134731"/>
        <a:ext cx="3733416" cy="1773678"/>
      </dsp:txXfrm>
    </dsp:sp>
    <dsp:sp modelId="{41CEA219-063A-4BC4-925D-1B4DA962B18C}">
      <dsp:nvSpPr>
        <dsp:cNvPr id="0" name=""/>
        <dsp:cNvSpPr/>
      </dsp:nvSpPr>
      <dsp:spPr>
        <a:xfrm>
          <a:off x="4999" y="2204023"/>
          <a:ext cx="3733416" cy="177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Обратная связь: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 поиск и предоставление обратной связи.</a:t>
          </a:r>
          <a:endParaRPr lang="ru-RU" sz="2400" kern="1200" dirty="0"/>
        </a:p>
      </dsp:txBody>
      <dsp:txXfrm>
        <a:off x="4999" y="2204023"/>
        <a:ext cx="3733416" cy="1773678"/>
      </dsp:txXfrm>
    </dsp:sp>
    <dsp:sp modelId="{8D3073B5-6423-4720-A4BB-4BE94D6BA973}">
      <dsp:nvSpPr>
        <dsp:cNvPr id="0" name=""/>
        <dsp:cNvSpPr/>
      </dsp:nvSpPr>
      <dsp:spPr>
        <a:xfrm>
          <a:off x="4034029" y="2204023"/>
          <a:ext cx="3733416" cy="177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err="1" smtClean="0"/>
            <a:t>Эмпатия</a:t>
          </a:r>
          <a:r>
            <a:rPr lang="ru-RU" sz="2400" b="1" kern="1200" dirty="0" smtClean="0"/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 понимание и признание чувств и перспектив других людей.</a:t>
          </a:r>
          <a:endParaRPr lang="ru-RU" sz="2400" kern="1200" dirty="0"/>
        </a:p>
      </dsp:txBody>
      <dsp:txXfrm>
        <a:off x="4034029" y="2204023"/>
        <a:ext cx="3733416" cy="1773678"/>
      </dsp:txXfrm>
    </dsp:sp>
    <dsp:sp modelId="{2EF29D26-1710-4A86-8BB2-0D4124A14E9E}">
      <dsp:nvSpPr>
        <dsp:cNvPr id="0" name=""/>
        <dsp:cNvSpPr/>
      </dsp:nvSpPr>
      <dsp:spPr>
        <a:xfrm>
          <a:off x="8063058" y="2204023"/>
          <a:ext cx="3733416" cy="177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Простота: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использование простого языка, избегание жаргона, технических терминов.</a:t>
          </a:r>
          <a:endParaRPr lang="ru-RU" sz="2400" kern="1200" dirty="0"/>
        </a:p>
      </dsp:txBody>
      <dsp:txXfrm>
        <a:off x="8063058" y="2204023"/>
        <a:ext cx="3733416" cy="1773678"/>
      </dsp:txXfrm>
    </dsp:sp>
    <dsp:sp modelId="{B50C174E-6D18-4426-B7EE-4CAA46D69F98}">
      <dsp:nvSpPr>
        <dsp:cNvPr id="0" name=""/>
        <dsp:cNvSpPr/>
      </dsp:nvSpPr>
      <dsp:spPr>
        <a:xfrm>
          <a:off x="4999" y="4273314"/>
          <a:ext cx="3733416" cy="177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Открытость: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 готовность учитывать различные точки зрения.</a:t>
          </a:r>
          <a:endParaRPr lang="ru-RU" sz="2400" kern="1200" dirty="0"/>
        </a:p>
      </dsp:txBody>
      <dsp:txXfrm>
        <a:off x="4999" y="4273314"/>
        <a:ext cx="3733416" cy="1773678"/>
      </dsp:txXfrm>
    </dsp:sp>
    <dsp:sp modelId="{F4C3BF11-8B4C-4067-A8D4-A27681ED5DAD}">
      <dsp:nvSpPr>
        <dsp:cNvPr id="0" name=""/>
        <dsp:cNvSpPr/>
      </dsp:nvSpPr>
      <dsp:spPr>
        <a:xfrm>
          <a:off x="4034029" y="4273314"/>
          <a:ext cx="3733416" cy="177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Последовательность: </a:t>
          </a:r>
          <a:r>
            <a:rPr lang="ru-RU" sz="2400" kern="1200" dirty="0" smtClean="0"/>
            <a:t>поддержание последовательности в тоне, словах и действиях.</a:t>
          </a:r>
          <a:endParaRPr lang="ru-RU" sz="2400" kern="1200" dirty="0"/>
        </a:p>
      </dsp:txBody>
      <dsp:txXfrm>
        <a:off x="4034029" y="4273314"/>
        <a:ext cx="3733416" cy="1773678"/>
      </dsp:txXfrm>
    </dsp:sp>
    <dsp:sp modelId="{E5781A12-63F1-4649-9C97-585BB485D960}">
      <dsp:nvSpPr>
        <dsp:cNvPr id="0" name=""/>
        <dsp:cNvSpPr/>
      </dsp:nvSpPr>
      <dsp:spPr>
        <a:xfrm>
          <a:off x="8063058" y="4273314"/>
          <a:ext cx="3733416" cy="177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Уважение: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400" kern="1200" dirty="0" smtClean="0"/>
            <a:t>проявление уважения к другим, уважение мнений других, культурных различий.</a:t>
          </a:r>
          <a:endParaRPr lang="ru-RU" sz="2400" kern="1200" dirty="0"/>
        </a:p>
      </dsp:txBody>
      <dsp:txXfrm>
        <a:off x="8063058" y="4273314"/>
        <a:ext cx="3733416" cy="177367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6A3EB7E-2B8B-4492-ACFB-DDC62BF18772}">
      <dsp:nvSpPr>
        <dsp:cNvPr id="0" name=""/>
        <dsp:cNvSpPr/>
      </dsp:nvSpPr>
      <dsp:spPr>
        <a:xfrm>
          <a:off x="0" y="208007"/>
          <a:ext cx="12192000" cy="26098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46D411-4A74-45AD-8853-DD9660C087BC}">
      <dsp:nvSpPr>
        <dsp:cNvPr id="0" name=""/>
        <dsp:cNvSpPr/>
      </dsp:nvSpPr>
      <dsp:spPr>
        <a:xfrm>
          <a:off x="369695" y="770767"/>
          <a:ext cx="3805237" cy="2265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41CDD-769E-4EAA-8D89-888E6586EC1E}">
      <dsp:nvSpPr>
        <dsp:cNvPr id="0" name=""/>
        <dsp:cNvSpPr/>
      </dsp:nvSpPr>
      <dsp:spPr>
        <a:xfrm rot="10800000">
          <a:off x="401157" y="2824429"/>
          <a:ext cx="3805237" cy="1525753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Способ № 1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«ПИСЬМЕННО»</a:t>
          </a:r>
          <a:endParaRPr lang="ru-RU" sz="2400" b="1" kern="1200" dirty="0"/>
        </a:p>
      </dsp:txBody>
      <dsp:txXfrm rot="10800000">
        <a:off x="401157" y="2824429"/>
        <a:ext cx="3805237" cy="1525753"/>
      </dsp:txXfrm>
    </dsp:sp>
    <dsp:sp modelId="{40F1F1C7-C01E-4D23-93A9-A32CA99069B2}">
      <dsp:nvSpPr>
        <dsp:cNvPr id="0" name=""/>
        <dsp:cNvSpPr/>
      </dsp:nvSpPr>
      <dsp:spPr>
        <a:xfrm>
          <a:off x="4193959" y="770767"/>
          <a:ext cx="3805237" cy="2265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526E08-6790-4D0A-8A1D-2A9BF4434542}">
      <dsp:nvSpPr>
        <dsp:cNvPr id="0" name=""/>
        <dsp:cNvSpPr/>
      </dsp:nvSpPr>
      <dsp:spPr>
        <a:xfrm rot="10800000">
          <a:off x="4225421" y="2824429"/>
          <a:ext cx="3805237" cy="1525753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Способ № 2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«ФИЗИЧЕСКИЙ КОНТАКТ»</a:t>
          </a:r>
          <a:endParaRPr lang="ru-RU" sz="2400" b="1" kern="1200" dirty="0"/>
        </a:p>
      </dsp:txBody>
      <dsp:txXfrm rot="10800000">
        <a:off x="4225421" y="2824429"/>
        <a:ext cx="3805237" cy="1525753"/>
      </dsp:txXfrm>
    </dsp:sp>
    <dsp:sp modelId="{1A190420-CFE5-4756-BA9B-91DE8AAA9341}">
      <dsp:nvSpPr>
        <dsp:cNvPr id="0" name=""/>
        <dsp:cNvSpPr/>
      </dsp:nvSpPr>
      <dsp:spPr>
        <a:xfrm>
          <a:off x="8017644" y="796165"/>
          <a:ext cx="3805237" cy="2265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57EB2E-9C6A-40EA-AF8E-9DBECCF394B0}">
      <dsp:nvSpPr>
        <dsp:cNvPr id="0" name=""/>
        <dsp:cNvSpPr/>
      </dsp:nvSpPr>
      <dsp:spPr>
        <a:xfrm rot="10800000">
          <a:off x="8049685" y="2824429"/>
          <a:ext cx="3805237" cy="1525753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Способ № 3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«КОММУНИКАЦИОННЫЕ КАРТОЧКИ»</a:t>
          </a:r>
          <a:endParaRPr lang="ru-RU" sz="2400" b="1" kern="1200" dirty="0"/>
        </a:p>
      </dsp:txBody>
      <dsp:txXfrm rot="10800000">
        <a:off x="8049685" y="2824429"/>
        <a:ext cx="3805237" cy="152575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646AAE-B38E-428C-AD8F-F2E7946A3EF8}">
      <dsp:nvSpPr>
        <dsp:cNvPr id="0" name=""/>
        <dsp:cNvSpPr/>
      </dsp:nvSpPr>
      <dsp:spPr>
        <a:xfrm>
          <a:off x="19031" y="0"/>
          <a:ext cx="11744361" cy="425690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5EB55FD-5890-406B-8960-1BE07F837DCE}">
      <dsp:nvSpPr>
        <dsp:cNvPr id="0" name=""/>
        <dsp:cNvSpPr/>
      </dsp:nvSpPr>
      <dsp:spPr>
        <a:xfrm>
          <a:off x="3295" y="1075558"/>
          <a:ext cx="2885149" cy="2105789"/>
        </a:xfrm>
        <a:prstGeom prst="round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Открыть процесс: </a:t>
          </a:r>
          <a:r>
            <a:rPr lang="ru-RU" sz="2400" kern="1200" dirty="0" smtClean="0"/>
            <a:t>сообщить о начале манипуляции</a:t>
          </a:r>
          <a:endParaRPr lang="ru-RU" sz="2400" kern="1200" dirty="0"/>
        </a:p>
      </dsp:txBody>
      <dsp:txXfrm>
        <a:off x="3295" y="1075558"/>
        <a:ext cx="2885149" cy="2105789"/>
      </dsp:txXfrm>
    </dsp:sp>
    <dsp:sp modelId="{99ABDDBF-3EC5-4501-B3BA-E648460F6498}">
      <dsp:nvSpPr>
        <dsp:cNvPr id="0" name=""/>
        <dsp:cNvSpPr/>
      </dsp:nvSpPr>
      <dsp:spPr>
        <a:xfrm>
          <a:off x="3211195" y="1075558"/>
          <a:ext cx="2536675" cy="2105789"/>
        </a:xfrm>
        <a:prstGeom prst="round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Озвучивать каждое действие</a:t>
          </a:r>
          <a:endParaRPr lang="ru-RU" sz="2400" kern="1200" dirty="0"/>
        </a:p>
      </dsp:txBody>
      <dsp:txXfrm>
        <a:off x="3211195" y="1075558"/>
        <a:ext cx="2536675" cy="2105789"/>
      </dsp:txXfrm>
    </dsp:sp>
    <dsp:sp modelId="{E1831BCE-2384-4460-809E-808CC84E0493}">
      <dsp:nvSpPr>
        <dsp:cNvPr id="0" name=""/>
        <dsp:cNvSpPr/>
      </dsp:nvSpPr>
      <dsp:spPr>
        <a:xfrm>
          <a:off x="6070622" y="1075558"/>
          <a:ext cx="2536675" cy="2105789"/>
        </a:xfrm>
        <a:prstGeom prst="round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Сообщить об окончании манипуляции</a:t>
          </a:r>
          <a:endParaRPr lang="ru-RU" sz="2400" kern="1200" dirty="0"/>
        </a:p>
      </dsp:txBody>
      <dsp:txXfrm>
        <a:off x="6070622" y="1075558"/>
        <a:ext cx="2536675" cy="2105789"/>
      </dsp:txXfrm>
    </dsp:sp>
    <dsp:sp modelId="{FF77FBE6-A789-40BA-8594-2DD4CA488379}">
      <dsp:nvSpPr>
        <dsp:cNvPr id="0" name=""/>
        <dsp:cNvSpPr/>
      </dsp:nvSpPr>
      <dsp:spPr>
        <a:xfrm>
          <a:off x="8930049" y="1075558"/>
          <a:ext cx="2849079" cy="2105789"/>
        </a:xfrm>
        <a:prstGeom prst="roundRect">
          <a:avLst/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Закрыть процесс: </a:t>
          </a:r>
          <a:r>
            <a:rPr lang="ru-RU" sz="2400" kern="1200" smtClean="0"/>
            <a:t>спросить подопечного как он себя чувствует и что ему еще необходимо</a:t>
          </a:r>
          <a:endParaRPr lang="ru-RU" sz="2400" kern="1200" dirty="0"/>
        </a:p>
      </dsp:txBody>
      <dsp:txXfrm>
        <a:off x="8930049" y="1075558"/>
        <a:ext cx="2849079" cy="210578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7F62CD-E078-444E-9A9B-18BA429579E8}">
      <dsp:nvSpPr>
        <dsp:cNvPr id="0" name=""/>
        <dsp:cNvSpPr/>
      </dsp:nvSpPr>
      <dsp:spPr>
        <a:xfrm>
          <a:off x="1481" y="90836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1.Всегда следите за пространственной ситуацией: имейте свободный запасной </a:t>
          </a:r>
          <a:r>
            <a:rPr lang="ru-RU" sz="1800" b="1" kern="1200" dirty="0" smtClean="0"/>
            <a:t>выход</a:t>
          </a:r>
          <a:endParaRPr lang="ru-RU" sz="1800" b="1" kern="1200" dirty="0"/>
        </a:p>
      </dsp:txBody>
      <dsp:txXfrm>
        <a:off x="1481" y="90836"/>
        <a:ext cx="2915447" cy="1458688"/>
      </dsp:txXfrm>
    </dsp:sp>
    <dsp:sp modelId="{A7F0DF5B-F71D-4074-9719-82449D8C193D}">
      <dsp:nvSpPr>
        <dsp:cNvPr id="0" name=""/>
        <dsp:cNvSpPr/>
      </dsp:nvSpPr>
      <dsp:spPr>
        <a:xfrm>
          <a:off x="3022827" y="90836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2.Не позволяйте себе заразиться эмоциями другого человека и громко кричать в ответ</a:t>
          </a:r>
          <a:endParaRPr lang="ru-RU" sz="1800" b="1" kern="1200" dirty="0" smtClean="0"/>
        </a:p>
      </dsp:txBody>
      <dsp:txXfrm>
        <a:off x="3022827" y="90836"/>
        <a:ext cx="2915447" cy="1458688"/>
      </dsp:txXfrm>
    </dsp:sp>
    <dsp:sp modelId="{BA8989AF-8900-4F94-96A6-F9E27B9156E8}">
      <dsp:nvSpPr>
        <dsp:cNvPr id="0" name=""/>
        <dsp:cNvSpPr/>
      </dsp:nvSpPr>
      <dsp:spPr>
        <a:xfrm>
          <a:off x="6044174" y="90836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3.Сохраняйте спокойствие: только, если вы себя  держите под контролем, вы сможете держать и саму ситуацию под контролем</a:t>
          </a:r>
          <a:endParaRPr lang="ru-RU" sz="1800" b="1" kern="1200" dirty="0" smtClean="0"/>
        </a:p>
      </dsp:txBody>
      <dsp:txXfrm>
        <a:off x="6044174" y="90836"/>
        <a:ext cx="2915447" cy="1458688"/>
      </dsp:txXfrm>
    </dsp:sp>
    <dsp:sp modelId="{52E2A3B2-690C-4332-8370-5648963D381F}">
      <dsp:nvSpPr>
        <dsp:cNvPr id="0" name=""/>
        <dsp:cNvSpPr/>
      </dsp:nvSpPr>
      <dsp:spPr>
        <a:xfrm>
          <a:off x="9065521" y="90836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/>
            <a:t>4. Подготовьте для себя две-три  мыслительные заготовки на крайний случай, например: «Я буду сохранять спокойствие» </a:t>
          </a:r>
          <a:endParaRPr lang="ru-RU" sz="1800" b="1" kern="1200" dirty="0" smtClean="0"/>
        </a:p>
      </dsp:txBody>
      <dsp:txXfrm>
        <a:off x="9065521" y="90836"/>
        <a:ext cx="2915447" cy="1458688"/>
      </dsp:txXfrm>
    </dsp:sp>
    <dsp:sp modelId="{EB093D53-E7BC-4323-B430-C7490785624C}">
      <dsp:nvSpPr>
        <dsp:cNvPr id="0" name=""/>
        <dsp:cNvSpPr/>
      </dsp:nvSpPr>
      <dsp:spPr>
        <a:xfrm>
          <a:off x="1481" y="1655424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/>
            <a:t>5</a:t>
          </a:r>
          <a:r>
            <a:rPr lang="ru-RU" sz="1800" b="1" kern="1200" smtClean="0"/>
            <a:t>. </a:t>
          </a:r>
          <a:r>
            <a:rPr lang="en-US" sz="1800" b="1" kern="1200" smtClean="0"/>
            <a:t>C</a:t>
          </a:r>
          <a:r>
            <a:rPr lang="ru-RU" sz="1800" b="1" kern="1200" smtClean="0"/>
            <a:t>делайте глубокий вдох и считайте  21, 22, 23…</a:t>
          </a:r>
          <a:r>
            <a:rPr lang="en-US" sz="1800" b="1" kern="1200" smtClean="0"/>
            <a:t> </a:t>
          </a:r>
          <a:endParaRPr lang="ru-RU" sz="1800" b="1" kern="1200" dirty="0" smtClean="0"/>
        </a:p>
      </dsp:txBody>
      <dsp:txXfrm>
        <a:off x="1481" y="1655424"/>
        <a:ext cx="2915447" cy="1458688"/>
      </dsp:txXfrm>
    </dsp:sp>
    <dsp:sp modelId="{9A435677-0AB6-4AE6-9F27-9F285A039809}">
      <dsp:nvSpPr>
        <dsp:cNvPr id="0" name=""/>
        <dsp:cNvSpPr/>
      </dsp:nvSpPr>
      <dsp:spPr>
        <a:xfrm>
          <a:off x="3022827" y="1655424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6. Избегайте телесного контакта, держите  </a:t>
          </a:r>
          <a:r>
            <a:rPr lang="ru-RU" sz="1800" b="1" kern="1200" dirty="0" smtClean="0"/>
            <a:t>дистанцию </a:t>
          </a:r>
          <a:endParaRPr lang="ru-RU" sz="1800" b="1" kern="1200" dirty="0" smtClean="0"/>
        </a:p>
      </dsp:txBody>
      <dsp:txXfrm>
        <a:off x="3022827" y="1655424"/>
        <a:ext cx="2915447" cy="1458688"/>
      </dsp:txXfrm>
    </dsp:sp>
    <dsp:sp modelId="{572DB150-0006-4D43-9835-A2B3E9AFF4BD}">
      <dsp:nvSpPr>
        <dsp:cNvPr id="0" name=""/>
        <dsp:cNvSpPr/>
      </dsp:nvSpPr>
      <dsp:spPr>
        <a:xfrm>
          <a:off x="6044174" y="1655424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7. Важно оценить, как долго вы сможете снижать эскалацию и с какого момента это может стать опасным для </a:t>
          </a:r>
          <a:r>
            <a:rPr lang="ru-RU" sz="1800" b="1" kern="1200" dirty="0" smtClean="0"/>
            <a:t>вас</a:t>
          </a:r>
          <a:endParaRPr lang="ru-RU" sz="1800" b="1" kern="1200" dirty="0" smtClean="0"/>
        </a:p>
      </dsp:txBody>
      <dsp:txXfrm>
        <a:off x="6044174" y="1655424"/>
        <a:ext cx="2915447" cy="1458688"/>
      </dsp:txXfrm>
    </dsp:sp>
    <dsp:sp modelId="{0CC656B0-AA80-467B-83D7-B61B5D1ACDE0}">
      <dsp:nvSpPr>
        <dsp:cNvPr id="0" name=""/>
        <dsp:cNvSpPr/>
      </dsp:nvSpPr>
      <dsp:spPr>
        <a:xfrm>
          <a:off x="9065521" y="1655424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8. Надо быть осторожным. В такой ситуации важно не прикасаться к голове или лицу </a:t>
          </a:r>
          <a:r>
            <a:rPr lang="ru-RU" sz="1800" b="1" kern="1200" dirty="0" smtClean="0"/>
            <a:t>проживающего</a:t>
          </a:r>
          <a:endParaRPr lang="ru-RU" sz="1800" b="1" kern="1200" dirty="0" smtClean="0"/>
        </a:p>
      </dsp:txBody>
      <dsp:txXfrm>
        <a:off x="9065521" y="1655424"/>
        <a:ext cx="2915447" cy="1458688"/>
      </dsp:txXfrm>
    </dsp:sp>
    <dsp:sp modelId="{D401AE76-B69C-4BA5-A0CB-A311F9383B24}">
      <dsp:nvSpPr>
        <dsp:cNvPr id="0" name=""/>
        <dsp:cNvSpPr/>
      </dsp:nvSpPr>
      <dsp:spPr>
        <a:xfrm>
          <a:off x="1481" y="3220012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9. Говорить низким голосом, короткими </a:t>
          </a:r>
          <a:r>
            <a:rPr lang="ru-RU" sz="1800" b="1" kern="1200" dirty="0" smtClean="0"/>
            <a:t>предложениями</a:t>
          </a:r>
          <a:endParaRPr lang="ru-RU" sz="1800" b="1" kern="1200" dirty="0" smtClean="0"/>
        </a:p>
      </dsp:txBody>
      <dsp:txXfrm>
        <a:off x="1481" y="3220012"/>
        <a:ext cx="2915447" cy="1458688"/>
      </dsp:txXfrm>
    </dsp:sp>
    <dsp:sp modelId="{9CCEDF0D-20E6-4E5C-935D-9408535C85EB}">
      <dsp:nvSpPr>
        <dsp:cNvPr id="0" name=""/>
        <dsp:cNvSpPr/>
      </dsp:nvSpPr>
      <dsp:spPr>
        <a:xfrm>
          <a:off x="3022827" y="3220012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10. Воспринимать агрессивность, как симптом болезни, не принимать на </a:t>
          </a:r>
          <a:r>
            <a:rPr lang="ru-RU" sz="1800" b="1" kern="1200" dirty="0" smtClean="0"/>
            <a:t>себя</a:t>
          </a:r>
          <a:endParaRPr lang="ru-RU" sz="1800" b="1" kern="1200" dirty="0" smtClean="0"/>
        </a:p>
      </dsp:txBody>
      <dsp:txXfrm>
        <a:off x="3022827" y="3220012"/>
        <a:ext cx="2915447" cy="1458688"/>
      </dsp:txXfrm>
    </dsp:sp>
    <dsp:sp modelId="{5BCEADD1-62A8-4FEA-984E-C04174473A5F}">
      <dsp:nvSpPr>
        <dsp:cNvPr id="0" name=""/>
        <dsp:cNvSpPr/>
      </dsp:nvSpPr>
      <dsp:spPr>
        <a:xfrm>
          <a:off x="6044174" y="3220012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11. </a:t>
          </a:r>
          <a:r>
            <a:rPr lang="ru-RU" sz="1800" b="1" kern="1200" dirty="0" smtClean="0"/>
            <a:t>Человек </a:t>
          </a:r>
          <a:r>
            <a:rPr lang="ru-RU" sz="1800" b="1" kern="1200" dirty="0" smtClean="0"/>
            <a:t>реагирует гневно и негативно. Логичнее всего сказать: «Подождите, пожалуйста, я сейчас вернусь</a:t>
          </a:r>
          <a:r>
            <a:rPr lang="ru-RU" sz="1800" b="1" kern="1200" dirty="0" smtClean="0"/>
            <a:t>»</a:t>
          </a:r>
          <a:endParaRPr lang="ru-RU" sz="1800" b="1" kern="1200" dirty="0" smtClean="0"/>
        </a:p>
      </dsp:txBody>
      <dsp:txXfrm>
        <a:off x="6044174" y="3220012"/>
        <a:ext cx="2915447" cy="1458688"/>
      </dsp:txXfrm>
    </dsp:sp>
    <dsp:sp modelId="{8BBB8259-B4D6-49B5-BFC6-01C6BC89B7AB}">
      <dsp:nvSpPr>
        <dsp:cNvPr id="0" name=""/>
        <dsp:cNvSpPr/>
      </dsp:nvSpPr>
      <dsp:spPr>
        <a:xfrm>
          <a:off x="9065521" y="3220012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12. Используйте </a:t>
          </a:r>
          <a:r>
            <a:rPr lang="ru-RU" sz="1800" b="1" kern="1200" dirty="0" err="1" smtClean="0"/>
            <a:t>валидацию</a:t>
          </a:r>
          <a:r>
            <a:rPr lang="ru-RU" sz="1800" b="1" kern="1200" dirty="0" smtClean="0"/>
            <a:t> </a:t>
          </a:r>
          <a:r>
            <a:rPr lang="ru-RU" sz="1800" b="1" kern="1200" dirty="0" smtClean="0"/>
            <a:t>(признание </a:t>
          </a:r>
          <a:r>
            <a:rPr lang="ru-RU" sz="1800" b="1" kern="1200" dirty="0" smtClean="0"/>
            <a:t>и подтверждение эмоционального состояния </a:t>
          </a:r>
          <a:r>
            <a:rPr lang="ru-RU" sz="1800" b="1" kern="1200" dirty="0" smtClean="0"/>
            <a:t>другого </a:t>
          </a:r>
          <a:r>
            <a:rPr lang="ru-RU" sz="1800" b="1" kern="1200" dirty="0" smtClean="0"/>
            <a:t>человека)</a:t>
          </a:r>
        </a:p>
      </dsp:txBody>
      <dsp:txXfrm>
        <a:off x="9065521" y="3220012"/>
        <a:ext cx="2915447" cy="1458688"/>
      </dsp:txXfrm>
    </dsp:sp>
    <dsp:sp modelId="{66D2A402-9C8E-4E20-9C1B-233716149CA4}">
      <dsp:nvSpPr>
        <dsp:cNvPr id="0" name=""/>
        <dsp:cNvSpPr/>
      </dsp:nvSpPr>
      <dsp:spPr>
        <a:xfrm>
          <a:off x="1481" y="4784600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13. Телесные прикосновения, такие, как поглаживания, возможны только, если проживающий </a:t>
          </a:r>
          <a:r>
            <a:rPr lang="ru-RU" sz="1800" b="1" kern="1200" dirty="0" smtClean="0"/>
            <a:t>позволит</a:t>
          </a:r>
          <a:endParaRPr lang="ru-RU" sz="1800" b="1" kern="1200" dirty="0" smtClean="0"/>
        </a:p>
      </dsp:txBody>
      <dsp:txXfrm>
        <a:off x="1481" y="4784600"/>
        <a:ext cx="2915447" cy="1458688"/>
      </dsp:txXfrm>
    </dsp:sp>
    <dsp:sp modelId="{F08A1EE6-0167-4248-B74C-C30985B6953B}">
      <dsp:nvSpPr>
        <dsp:cNvPr id="0" name=""/>
        <dsp:cNvSpPr/>
      </dsp:nvSpPr>
      <dsp:spPr>
        <a:xfrm>
          <a:off x="3022827" y="4784600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14. Можете смеяться, но  не над людьми, а с ними </a:t>
          </a:r>
          <a:r>
            <a:rPr lang="ru-RU" sz="1800" b="1" kern="1200" dirty="0" smtClean="0"/>
            <a:t>вместе</a:t>
          </a:r>
          <a:endParaRPr lang="ru-RU" sz="1800" b="1" kern="1200" dirty="0" smtClean="0"/>
        </a:p>
      </dsp:txBody>
      <dsp:txXfrm>
        <a:off x="3022827" y="4784600"/>
        <a:ext cx="2915447" cy="1458688"/>
      </dsp:txXfrm>
    </dsp:sp>
    <dsp:sp modelId="{EF993A90-D165-4172-9FAE-AEF76BDAE83A}">
      <dsp:nvSpPr>
        <dsp:cNvPr id="0" name=""/>
        <dsp:cNvSpPr/>
      </dsp:nvSpPr>
      <dsp:spPr>
        <a:xfrm>
          <a:off x="6044174" y="4784600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15. Документируйте свои </a:t>
          </a:r>
          <a:r>
            <a:rPr lang="ru-RU" sz="1800" b="1" kern="1200" dirty="0" smtClean="0"/>
            <a:t>наблюдения</a:t>
          </a:r>
          <a:endParaRPr lang="ru-RU" sz="1800" b="1" kern="1200" dirty="0" smtClean="0"/>
        </a:p>
      </dsp:txBody>
      <dsp:txXfrm>
        <a:off x="6044174" y="4784600"/>
        <a:ext cx="2915447" cy="1458688"/>
      </dsp:txXfrm>
    </dsp:sp>
    <dsp:sp modelId="{C3111062-1DC0-480E-A614-DE4705397212}">
      <dsp:nvSpPr>
        <dsp:cNvPr id="0" name=""/>
        <dsp:cNvSpPr/>
      </dsp:nvSpPr>
      <dsp:spPr>
        <a:xfrm>
          <a:off x="9065521" y="4784600"/>
          <a:ext cx="2915447" cy="14586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16. Необходимо понимать, какие ситуации могут вызвать </a:t>
          </a:r>
          <a:r>
            <a:rPr lang="ru-RU" sz="1800" b="1" kern="1200" dirty="0" smtClean="0"/>
            <a:t>агрессию</a:t>
          </a:r>
          <a:endParaRPr lang="ru-RU" sz="1800" b="1" kern="1200" dirty="0" smtClean="0"/>
        </a:p>
      </dsp:txBody>
      <dsp:txXfrm>
        <a:off x="9065521" y="4784600"/>
        <a:ext cx="2915447" cy="1458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E797F5-CD76-4057-A6E5-1CC02F292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986" y="2896322"/>
            <a:ext cx="9570027" cy="2035175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A6EF81A-E959-49E0-B655-B587E49FD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317258"/>
            <a:ext cx="9144000" cy="10390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8B30A0E-9D45-4D70-9DD6-672CCB61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89BC8E-01D5-4E35-836A-3175840C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8BA9238-4C51-4FCC-8642-D34174D6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25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51DE0B-C0B4-4220-B503-892574B95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81F1318-C96F-4A60-9F85-806DA0FA1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A538BA7-32F1-418E-8C3F-A14B93F2A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4546C7-7877-4BC9-BFEC-151357B8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87B40D2-5C1F-4653-AE5E-465E6543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880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F87760A5-5E8A-4265-92E5-B36FE9C8C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7585DB6-5949-44BC-9E48-1CEC580B4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B626B2-C716-4950-A881-0DA5C4A9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E8D2BE-FBBC-4151-8BB7-C238C7DB2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FCB2A6-BB44-4E55-A720-10A4684C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112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130C65-EB50-4D7B-87CE-A6168C1F8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2096" y="507538"/>
            <a:ext cx="9434944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8D5FECB-7636-4EC4-875F-043362072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2096" y="1999124"/>
            <a:ext cx="9434944" cy="4351338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51595B-4CCF-4402-BA02-FFB9DC5C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F93324D-DF92-4EB8-B671-8C63CE474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75747D-4173-4769-A620-C1625721A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1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71943A-EE33-4A66-BC2D-C6A3B757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94E8956-0E6C-4177-9DF3-7E99073E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D059DE5-4F46-48BC-B609-A4548327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8218827-C87F-4108-9B37-4050DDC3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AD40834-72FF-47CE-A594-F26F29B9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152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1546B7-E5F1-40D6-828E-D2D483839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63EC85-0600-432F-A8FC-82A80EC3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4D7FCAB-9741-4B68-855B-6CD41C93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653F9A4-EF2C-4FCF-B818-DF76FB54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7720076-A0A8-4D67-AF19-1CE1F1DA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9C85AD9-9C58-4BDB-AF0E-0C9619C65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195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4AFC3-E6DA-4505-B7C2-D621D590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3BF5B54-A1B4-41AC-BCE9-516F35AD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C691E00-EBE8-4E6E-9654-EB5CC7C2A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462E91D-D987-4914-8026-D1B8D1260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CB59617E-ECB4-4758-AE90-F24E292F1C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5007DBF-9880-4DE8-AC9C-55D009F3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879FC1F-959C-4A21-820D-0BBBDEB9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7443CA7-4BF2-4F0F-B640-44704E66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065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FD2444-0365-47DA-89B3-CF6F4F5D1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80E00A9-082C-4696-9AF5-3A349AAC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2E8668A-F62F-49E9-BF2D-42E98A793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7EE3117-7BE2-4332-84C9-D37B5F594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41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C1F53EC-AC08-471E-A672-B3D39E05F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C82436D-9A66-4B15-B2EB-D0875B2C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3CF51FE-E504-4AB1-8ECD-F282283D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119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D81B2BE-86AF-486D-94B2-0554F4109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5184D01-2EC4-4496-AD6D-118722E9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A69E4A8-6452-4A03-B4CA-24D94F80A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D581FB-600B-43C5-916F-A74F98498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A97BA9A-7C31-437E-8A67-7EDF1A129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68EFF69-10E0-460D-9BA3-25285917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88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0823DD-A6C2-4277-99FA-685650A3A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D60641D-71F2-41F3-A30B-D1BADFF02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D896525-F16B-443D-9EAE-E77C94A3B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40B7345-A87C-4165-9495-287F7CCD1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3BCA78C-F76F-4A39-9976-96EF68C0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2C09607-4B27-4713-8EDA-2AD296E2E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030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E3FFD5-D0B0-4F0A-8A99-79EBCC1A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34C0B0D-0AAE-4329-B214-30857006E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FC1A1C9-C4C4-4232-AA09-B9F51FFD9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75350-27F6-4953-8586-1F794BECCB96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646B31E-A36E-4DEA-B477-99F843AC2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605775C-D182-419A-BDC3-BA627911AA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B3A1-78F6-4659-A303-F1217D5A45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53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B5DA27D7-3A11-47C6-B2AD-FE4C084BA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090" y="4191000"/>
            <a:ext cx="11477767" cy="895350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tx2"/>
                </a:solidFill>
                <a:latin typeface="+mn-lt"/>
              </a:rPr>
              <a:t>Коммуникация </a:t>
            </a:r>
            <a:r>
              <a:rPr lang="ru-RU" sz="4800" dirty="0" smtClean="0">
                <a:solidFill>
                  <a:schemeClr val="tx2"/>
                </a:solidFill>
                <a:latin typeface="+mn-lt"/>
              </a:rPr>
              <a:t/>
            </a:r>
            <a:br>
              <a:rPr lang="ru-RU" sz="4800" dirty="0" smtClean="0">
                <a:solidFill>
                  <a:schemeClr val="tx2"/>
                </a:solidFill>
                <a:latin typeface="+mn-lt"/>
              </a:rPr>
            </a:br>
            <a:r>
              <a:rPr lang="ru-RU" sz="4800" dirty="0" smtClean="0">
                <a:solidFill>
                  <a:schemeClr val="tx2"/>
                </a:solidFill>
                <a:latin typeface="+mn-lt"/>
              </a:rPr>
              <a:t>как </a:t>
            </a:r>
            <a:r>
              <a:rPr lang="ru-RU" sz="4800" dirty="0" smtClean="0">
                <a:solidFill>
                  <a:schemeClr val="tx2"/>
                </a:solidFill>
                <a:latin typeface="+mn-lt"/>
              </a:rPr>
              <a:t>центральный элемент ухода</a:t>
            </a:r>
            <a:endParaRPr lang="ru-RU" sz="4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3081" y="1795482"/>
            <a:ext cx="10754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ДЕПАРТАМЕНТ СОЦИАЛЬНОГО РАЗВИТИЯ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ХАНТЫ-МАНСИЙСКОГО АВТОНОМНОГО ОКРУГА – ЮГРЫ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 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 БЮДЖЕТНОЕ УЧРЕЖДЕНИЕ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ХАНТЫ-МАНСИЙСКОГО АВТОНОМНОГО ОКРУГА – ЮГРЫ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  <a:ea typeface="+mj-ea"/>
                <a:cs typeface="+mj-cs"/>
              </a:rPr>
              <a:t>«НИЖНЕВАРТОВСКИЙ ПАНСИОНАТ КРУГЛОСУТОЧНОГО УХОДА»</a:t>
            </a:r>
          </a:p>
        </p:txBody>
      </p:sp>
      <p:pic>
        <p:nvPicPr>
          <p:cNvPr id="8" name="Рисунок 7" descr="\\Desktop-2d22jrj\папка для всех\ПРИЁМНАЯ\ЛОГОТИП без фона.png"/>
          <p:cNvPicPr/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448" y="1721148"/>
            <a:ext cx="2217616" cy="1718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B5DA27D7-3A11-47C6-B2AD-FE4C084BAF96}"/>
              </a:ext>
            </a:extLst>
          </p:cNvPr>
          <p:cNvSpPr txBox="1">
            <a:spLocks/>
          </p:cNvSpPr>
          <p:nvPr/>
        </p:nvSpPr>
        <p:spPr>
          <a:xfrm>
            <a:off x="6618514" y="5544641"/>
            <a:ext cx="5343701" cy="7833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dirty="0" err="1" smtClean="0">
                <a:solidFill>
                  <a:schemeClr val="tx2"/>
                </a:solidFill>
                <a:latin typeface="+mn-lt"/>
              </a:rPr>
              <a:t>Шалабодова</a:t>
            </a:r>
            <a:r>
              <a:rPr lang="ru-RU" sz="2800" dirty="0" smtClean="0">
                <a:solidFill>
                  <a:schemeClr val="tx2"/>
                </a:solidFill>
                <a:latin typeface="+mn-lt"/>
              </a:rPr>
              <a:t> Светлана Юрьевна,</a:t>
            </a:r>
            <a:endParaRPr lang="ru-RU" sz="2800" dirty="0">
              <a:solidFill>
                <a:schemeClr val="tx2"/>
              </a:solidFill>
              <a:latin typeface="+mn-lt"/>
            </a:endParaRPr>
          </a:p>
          <a:p>
            <a:pPr algn="r"/>
            <a:r>
              <a:rPr lang="ru-RU" sz="2800" dirty="0" smtClean="0">
                <a:solidFill>
                  <a:schemeClr val="tx2"/>
                </a:solidFill>
                <a:latin typeface="+mn-lt"/>
              </a:rPr>
              <a:t>психолог</a:t>
            </a:r>
          </a:p>
        </p:txBody>
      </p:sp>
    </p:spTree>
    <p:extLst>
      <p:ext uri="{BB962C8B-B14F-4D97-AF65-F5344CB8AC3E}">
        <p14:creationId xmlns:p14="http://schemas.microsoft.com/office/powerpoint/2010/main" xmlns="" val="3397038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065C63-E7C2-4E8B-A18F-70016FA8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7362" y="168871"/>
            <a:ext cx="9434944" cy="13255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+mn-lt"/>
              </a:rPr>
              <a:t>Коммуникация и общение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4C0A9C-2544-4F62-99E9-64D16CD30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4968" y="1694021"/>
            <a:ext cx="9202208" cy="473535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2"/>
                </a:solidFill>
              </a:rPr>
              <a:t>В современных исследованиях под понятием «коммуникация» понимают процесс обмена информацией, имеющий смысловое значение, между двумя или более людьми. </a:t>
            </a:r>
          </a:p>
          <a:p>
            <a:pPr algn="just">
              <a:buNone/>
            </a:pPr>
            <a:endParaRPr lang="ru-RU" b="1" dirty="0" smtClean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tx2"/>
                </a:solidFill>
              </a:rPr>
              <a:t>Общение (или коммуникация) – это тот аспект, который часто опускается в процессе ухода. Человек как социальный элемент не может обойтись без коммуникации, которая является его важнейшей потребностью.</a:t>
            </a:r>
          </a:p>
          <a:p>
            <a:pPr marL="2160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79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1B3042-0334-4169-9833-BC3E325BB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829" y="159195"/>
            <a:ext cx="9826171" cy="1325563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+mn-lt"/>
              </a:rPr>
              <a:t>Виды коммуникации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2031999" y="1058332"/>
          <a:ext cx="9465733" cy="5799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531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1B3042-0334-4169-9833-BC3E325BB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162" y="184595"/>
            <a:ext cx="9826171" cy="1325563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+mn-lt"/>
              </a:rPr>
              <a:t>Основные барьеры общения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571625" y="1647825"/>
          <a:ext cx="10382250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531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1B3042-0334-4169-9833-BC3E325BB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829" y="-212280"/>
            <a:ext cx="9826171" cy="1325563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+mn-lt"/>
              </a:rPr>
              <a:t>Правила успешного общения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228600" y="676275"/>
          <a:ext cx="11801475" cy="6181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531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1B3042-0334-4169-9833-BC3E325BB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829" y="159195"/>
            <a:ext cx="9826171" cy="13255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/>
                </a:solidFill>
                <a:latin typeface="+mn-lt"/>
              </a:rPr>
              <a:t>Поддержка коммуникаций с подопечными, </a:t>
            </a:r>
            <a:br>
              <a:rPr lang="ru-RU" sz="3600" dirty="0" smtClean="0">
                <a:solidFill>
                  <a:schemeClr val="tx2"/>
                </a:solidFill>
                <a:latin typeface="+mn-lt"/>
              </a:rPr>
            </a:br>
            <a:r>
              <a:rPr lang="ru-RU" sz="3600" dirty="0" smtClean="0">
                <a:solidFill>
                  <a:schemeClr val="tx2"/>
                </a:solidFill>
                <a:latin typeface="+mn-lt"/>
              </a:rPr>
              <a:t>не способными к вербальному общению</a:t>
            </a:r>
            <a:endParaRPr lang="ru-RU" sz="36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334557"/>
          <a:ext cx="12192000" cy="5799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531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1B3042-0334-4169-9833-BC3E325BB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8087" y="375095"/>
            <a:ext cx="10383913" cy="13679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+mn-lt"/>
              </a:rPr>
              <a:t>Этапы коммуникации при проведении мероприятий по уходу и организации досуга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42875" y="1458094"/>
          <a:ext cx="11782425" cy="4256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591B3042-0334-4169-9833-BC3E325BBA0E}"/>
              </a:ext>
            </a:extLst>
          </p:cNvPr>
          <p:cNvSpPr txBox="1">
            <a:spLocks/>
          </p:cNvSpPr>
          <p:nvPr/>
        </p:nvSpPr>
        <p:spPr>
          <a:xfrm>
            <a:off x="2365829" y="5532437"/>
            <a:ext cx="98261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Общение = профессиональный уход!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31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1B3042-0334-4169-9833-BC3E325BB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5829" y="0"/>
            <a:ext cx="9826171" cy="1325563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  <a:latin typeface="+mn-lt"/>
              </a:rPr>
              <a:t>Проблемы коммуникации </a:t>
            </a:r>
            <a:br>
              <a:rPr lang="ru-RU" dirty="0" smtClean="0">
                <a:solidFill>
                  <a:schemeClr val="tx2"/>
                </a:solidFill>
                <a:latin typeface="+mn-lt"/>
              </a:rPr>
            </a:br>
            <a:r>
              <a:rPr lang="ru-RU" dirty="0" smtClean="0">
                <a:solidFill>
                  <a:schemeClr val="tx2"/>
                </a:solidFill>
                <a:latin typeface="+mn-lt"/>
              </a:rPr>
              <a:t>со стороны специалистов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38401" y="1548616"/>
            <a:ext cx="94106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7675" algn="just">
              <a:buAutoNum type="arabicPeriod"/>
            </a:pPr>
            <a:r>
              <a:rPr lang="ru-RU" sz="3600" b="1" dirty="0" smtClean="0">
                <a:solidFill>
                  <a:schemeClr val="tx2"/>
                </a:solidFill>
              </a:rPr>
              <a:t>Стереотипы</a:t>
            </a:r>
          </a:p>
          <a:p>
            <a:pPr indent="447675" algn="just">
              <a:buAutoNum type="arabicPeriod"/>
            </a:pPr>
            <a:r>
              <a:rPr lang="ru-RU" sz="3600" b="1" dirty="0" smtClean="0">
                <a:solidFill>
                  <a:schemeClr val="tx2"/>
                </a:solidFill>
              </a:rPr>
              <a:t>Предвзятые представления</a:t>
            </a:r>
          </a:p>
          <a:p>
            <a:pPr indent="447675" algn="just">
              <a:buAutoNum type="arabicPeriod"/>
            </a:pPr>
            <a:r>
              <a:rPr lang="ru-RU" sz="3600" b="1" dirty="0" smtClean="0">
                <a:solidFill>
                  <a:schemeClr val="tx2"/>
                </a:solidFill>
              </a:rPr>
              <a:t>Плохие отношения</a:t>
            </a:r>
          </a:p>
          <a:p>
            <a:pPr indent="447675" algn="just">
              <a:buAutoNum type="arabicPeriod"/>
            </a:pPr>
            <a:r>
              <a:rPr lang="ru-RU" sz="3600" b="1" dirty="0" smtClean="0">
                <a:solidFill>
                  <a:schemeClr val="tx2"/>
                </a:solidFill>
              </a:rPr>
              <a:t>Отсутствие внимания</a:t>
            </a:r>
          </a:p>
          <a:p>
            <a:pPr indent="447675" algn="just">
              <a:buAutoNum type="arabicPeriod"/>
            </a:pPr>
            <a:r>
              <a:rPr lang="ru-RU" sz="3600" b="1" dirty="0" smtClean="0">
                <a:solidFill>
                  <a:schemeClr val="tx2"/>
                </a:solidFill>
              </a:rPr>
              <a:t>Отсутствие интереса</a:t>
            </a:r>
          </a:p>
          <a:p>
            <a:pPr indent="447675" algn="just">
              <a:buAutoNum type="arabicPeriod"/>
            </a:pPr>
            <a:r>
              <a:rPr lang="ru-RU" sz="3600" b="1" dirty="0" smtClean="0">
                <a:solidFill>
                  <a:schemeClr val="tx2"/>
                </a:solidFill>
              </a:rPr>
              <a:t>Пренебрежение фактами</a:t>
            </a:r>
          </a:p>
          <a:p>
            <a:pPr indent="447675" algn="just">
              <a:buAutoNum type="arabicPeriod"/>
            </a:pPr>
            <a:r>
              <a:rPr lang="ru-RU" sz="3600" b="1" dirty="0" smtClean="0">
                <a:solidFill>
                  <a:schemeClr val="tx2"/>
                </a:solidFill>
              </a:rPr>
              <a:t>Ошибки построения высказываний</a:t>
            </a:r>
          </a:p>
          <a:p>
            <a:pPr indent="447675" algn="just">
              <a:buAutoNum type="arabicPeriod"/>
            </a:pPr>
            <a:r>
              <a:rPr lang="ru-RU" sz="3600" b="1" dirty="0" smtClean="0">
                <a:solidFill>
                  <a:schemeClr val="tx2"/>
                </a:solidFill>
              </a:rPr>
              <a:t>Неверный выбор стратегии и </a:t>
            </a:r>
            <a:r>
              <a:rPr lang="ru-RU" sz="3600" b="1" dirty="0" smtClean="0">
                <a:solidFill>
                  <a:schemeClr val="tx2"/>
                </a:solidFill>
              </a:rPr>
              <a:t>тактики</a:t>
            </a:r>
            <a:endParaRPr lang="ru-RU" sz="36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313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70860" y="-279862"/>
            <a:ext cx="9434944" cy="13255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+mn-lt"/>
              </a:rPr>
              <a:t>Рекомендации</a:t>
            </a:r>
            <a:endParaRPr lang="ru-RU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209551" y="523875"/>
          <a:ext cx="11982450" cy="6334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618956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511</Words>
  <Application>Microsoft Office PowerPoint</Application>
  <PresentationFormat>Произвольный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Коммуникация  как центральный элемент ухода</vt:lpstr>
      <vt:lpstr>Коммуникация и общение</vt:lpstr>
      <vt:lpstr>Виды коммуникации</vt:lpstr>
      <vt:lpstr>Основные барьеры общения</vt:lpstr>
      <vt:lpstr>Правила успешного общения</vt:lpstr>
      <vt:lpstr>Поддержка коммуникаций с подопечными,  не способными к вербальному общению</vt:lpstr>
      <vt:lpstr>Этапы коммуникации при проведении мероприятий по уходу и организации досуга</vt:lpstr>
      <vt:lpstr>Проблемы коммуникации  со стороны специалистов</vt:lpstr>
      <vt:lpstr>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ОИАР</cp:lastModifiedBy>
  <cp:revision>46</cp:revision>
  <dcterms:created xsi:type="dcterms:W3CDTF">2021-08-17T12:08:22Z</dcterms:created>
  <dcterms:modified xsi:type="dcterms:W3CDTF">2024-10-15T11:35:52Z</dcterms:modified>
</cp:coreProperties>
</file>