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82" r:id="rId5"/>
    <p:sldId id="274" r:id="rId6"/>
    <p:sldId id="283" r:id="rId7"/>
    <p:sldId id="285" r:id="rId8"/>
    <p:sldId id="277" r:id="rId9"/>
    <p:sldId id="286" r:id="rId10"/>
    <p:sldId id="284" r:id="rId11"/>
    <p:sldId id="288" r:id="rId12"/>
    <p:sldId id="287" r:id="rId13"/>
    <p:sldId id="290" r:id="rId14"/>
    <p:sldId id="292" r:id="rId15"/>
    <p:sldId id="293" r:id="rId16"/>
    <p:sldId id="291" r:id="rId17"/>
    <p:sldId id="294" r:id="rId18"/>
    <p:sldId id="295" r:id="rId19"/>
    <p:sldId id="296" r:id="rId20"/>
    <p:sldId id="298" r:id="rId21"/>
    <p:sldId id="299" r:id="rId22"/>
    <p:sldId id="300" r:id="rId23"/>
    <p:sldId id="297" r:id="rId24"/>
    <p:sldId id="301" r:id="rId25"/>
    <p:sldId id="302" r:id="rId26"/>
    <p:sldId id="289" r:id="rId27"/>
    <p:sldId id="303" r:id="rId28"/>
    <p:sldId id="304" r:id="rId29"/>
    <p:sldId id="30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0" autoAdjust="0"/>
    <p:restoredTop sz="94660"/>
  </p:normalViewPr>
  <p:slideViewPr>
    <p:cSldViewPr snapToGrid="0">
      <p:cViewPr>
        <p:scale>
          <a:sx n="33" d="100"/>
          <a:sy n="33" d="100"/>
        </p:scale>
        <p:origin x="-2573" y="-12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6D8B15-CFDE-4EFE-A0CE-8E4E05C9821B}" type="doc">
      <dgm:prSet loTypeId="urn:microsoft.com/office/officeart/2005/8/layout/default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D32D4D-20F8-4B21-B0F0-12F89D7C13F2}">
      <dgm:prSet phldrT="[Текст]"/>
      <dgm:spPr/>
      <dgm:t>
        <a:bodyPr/>
        <a:lstStyle/>
        <a:p>
          <a:r>
            <a:rPr lang="ru-RU" dirty="0" smtClean="0"/>
            <a:t>Сохранение физического и психического здоровья</a:t>
          </a:r>
          <a:endParaRPr lang="ru-RU" dirty="0"/>
        </a:p>
      </dgm:t>
    </dgm:pt>
    <dgm:pt modelId="{43CE46CA-13DB-4C11-8716-0F4D40B509A9}" type="parTrans" cxnId="{BD6CEEC3-4040-44AF-92C7-8453C7EDF797}">
      <dgm:prSet/>
      <dgm:spPr/>
      <dgm:t>
        <a:bodyPr/>
        <a:lstStyle/>
        <a:p>
          <a:endParaRPr lang="ru-RU"/>
        </a:p>
      </dgm:t>
    </dgm:pt>
    <dgm:pt modelId="{9EFA4A44-8C89-4EA8-B8A0-2B8F31DB508B}" type="sibTrans" cxnId="{BD6CEEC3-4040-44AF-92C7-8453C7EDF797}">
      <dgm:prSet/>
      <dgm:spPr/>
      <dgm:t>
        <a:bodyPr/>
        <a:lstStyle/>
        <a:p>
          <a:endParaRPr lang="ru-RU"/>
        </a:p>
      </dgm:t>
    </dgm:pt>
    <dgm:pt modelId="{7C0089D4-CE38-4702-B14C-3ADD4B6EF596}">
      <dgm:prSet phldrT="[Текст]"/>
      <dgm:spPr/>
      <dgm:t>
        <a:bodyPr/>
        <a:lstStyle/>
        <a:p>
          <a:r>
            <a:rPr lang="ru-RU" dirty="0" smtClean="0"/>
            <a:t>Сохранение когнитивных функций</a:t>
          </a:r>
          <a:endParaRPr lang="ru-RU" dirty="0"/>
        </a:p>
      </dgm:t>
    </dgm:pt>
    <dgm:pt modelId="{DA24EB59-DCE4-4615-A715-3F99A28F5F09}" type="parTrans" cxnId="{4DC7147F-D2BD-4AE0-AE67-A284B1B8714D}">
      <dgm:prSet/>
      <dgm:spPr/>
      <dgm:t>
        <a:bodyPr/>
        <a:lstStyle/>
        <a:p>
          <a:endParaRPr lang="ru-RU"/>
        </a:p>
      </dgm:t>
    </dgm:pt>
    <dgm:pt modelId="{F3528F33-C803-48D2-8315-D46AAC0D8A38}" type="sibTrans" cxnId="{4DC7147F-D2BD-4AE0-AE67-A284B1B8714D}">
      <dgm:prSet/>
      <dgm:spPr/>
      <dgm:t>
        <a:bodyPr/>
        <a:lstStyle/>
        <a:p>
          <a:endParaRPr lang="ru-RU"/>
        </a:p>
      </dgm:t>
    </dgm:pt>
    <dgm:pt modelId="{2728E19C-C2C4-4803-8E14-FCF59A85AC4E}">
      <dgm:prSet phldrT="[Текст]"/>
      <dgm:spPr/>
      <dgm:t>
        <a:bodyPr/>
        <a:lstStyle/>
        <a:p>
          <a:r>
            <a:rPr lang="ru-RU" dirty="0" smtClean="0"/>
            <a:t>Предотвращение социальной изоляции и одиночества</a:t>
          </a:r>
          <a:endParaRPr lang="ru-RU" dirty="0"/>
        </a:p>
      </dgm:t>
    </dgm:pt>
    <dgm:pt modelId="{F9BF0FE1-4963-46A7-B50D-EC5660EA80D1}" type="parTrans" cxnId="{264C5258-D7F7-4798-9FCA-56F1D9F5E437}">
      <dgm:prSet/>
      <dgm:spPr/>
      <dgm:t>
        <a:bodyPr/>
        <a:lstStyle/>
        <a:p>
          <a:endParaRPr lang="ru-RU"/>
        </a:p>
      </dgm:t>
    </dgm:pt>
    <dgm:pt modelId="{DB8E7F16-5057-4545-B36A-8C72FB54D126}" type="sibTrans" cxnId="{264C5258-D7F7-4798-9FCA-56F1D9F5E437}">
      <dgm:prSet/>
      <dgm:spPr/>
      <dgm:t>
        <a:bodyPr/>
        <a:lstStyle/>
        <a:p>
          <a:endParaRPr lang="ru-RU"/>
        </a:p>
      </dgm:t>
    </dgm:pt>
    <dgm:pt modelId="{DD3EDAB4-7413-45DB-A3F5-A34610A9A7EF}" type="pres">
      <dgm:prSet presAssocID="{776D8B15-CFDE-4EFE-A0CE-8E4E05C9821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2E8CFD-A339-43AF-B612-96D80AACCEF1}" type="pres">
      <dgm:prSet presAssocID="{B4D32D4D-20F8-4B21-B0F0-12F89D7C13F2}" presName="node" presStyleLbl="node1" presStyleIdx="0" presStyleCnt="3" custLinFactNeighborX="-26" custLinFactNeighborY="6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FF6B5F-2C2D-42DA-9781-48B7943C69F4}" type="pres">
      <dgm:prSet presAssocID="{9EFA4A44-8C89-4EA8-B8A0-2B8F31DB508B}" presName="sibTrans" presStyleCnt="0"/>
      <dgm:spPr/>
    </dgm:pt>
    <dgm:pt modelId="{4253545B-F8F2-45E6-8644-94E11A1BB3A9}" type="pres">
      <dgm:prSet presAssocID="{7C0089D4-CE38-4702-B14C-3ADD4B6EF596}" presName="node" presStyleLbl="node1" presStyleIdx="1" presStyleCnt="3" custLinFactNeighborX="-6400" custLinFactNeighborY="6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AC412-5540-44B6-92AB-BFD71F2A5FB8}" type="pres">
      <dgm:prSet presAssocID="{F3528F33-C803-48D2-8315-D46AAC0D8A38}" presName="sibTrans" presStyleCnt="0"/>
      <dgm:spPr/>
    </dgm:pt>
    <dgm:pt modelId="{C431F04D-F93D-4561-874F-08BCFC65E4F2}" type="pres">
      <dgm:prSet presAssocID="{2728E19C-C2C4-4803-8E14-FCF59A85AC4E}" presName="node" presStyleLbl="node1" presStyleIdx="2" presStyleCnt="3" custLinFactNeighborX="-4430" custLinFactNeighborY="-5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6CEEC3-4040-44AF-92C7-8453C7EDF797}" srcId="{776D8B15-CFDE-4EFE-A0CE-8E4E05C9821B}" destId="{B4D32D4D-20F8-4B21-B0F0-12F89D7C13F2}" srcOrd="0" destOrd="0" parTransId="{43CE46CA-13DB-4C11-8716-0F4D40B509A9}" sibTransId="{9EFA4A44-8C89-4EA8-B8A0-2B8F31DB508B}"/>
    <dgm:cxn modelId="{A3FD234E-FD0E-4766-BEB4-C77517A5C076}" type="presOf" srcId="{2728E19C-C2C4-4803-8E14-FCF59A85AC4E}" destId="{C431F04D-F93D-4561-874F-08BCFC65E4F2}" srcOrd="0" destOrd="0" presId="urn:microsoft.com/office/officeart/2005/8/layout/default#1"/>
    <dgm:cxn modelId="{588450FF-4E30-4366-BC35-D63BDBA26230}" type="presOf" srcId="{B4D32D4D-20F8-4B21-B0F0-12F89D7C13F2}" destId="{D02E8CFD-A339-43AF-B612-96D80AACCEF1}" srcOrd="0" destOrd="0" presId="urn:microsoft.com/office/officeart/2005/8/layout/default#1"/>
    <dgm:cxn modelId="{4DC7147F-D2BD-4AE0-AE67-A284B1B8714D}" srcId="{776D8B15-CFDE-4EFE-A0CE-8E4E05C9821B}" destId="{7C0089D4-CE38-4702-B14C-3ADD4B6EF596}" srcOrd="1" destOrd="0" parTransId="{DA24EB59-DCE4-4615-A715-3F99A28F5F09}" sibTransId="{F3528F33-C803-48D2-8315-D46AAC0D8A38}"/>
    <dgm:cxn modelId="{264C5258-D7F7-4798-9FCA-56F1D9F5E437}" srcId="{776D8B15-CFDE-4EFE-A0CE-8E4E05C9821B}" destId="{2728E19C-C2C4-4803-8E14-FCF59A85AC4E}" srcOrd="2" destOrd="0" parTransId="{F9BF0FE1-4963-46A7-B50D-EC5660EA80D1}" sibTransId="{DB8E7F16-5057-4545-B36A-8C72FB54D126}"/>
    <dgm:cxn modelId="{88E418DB-4777-4925-AD26-D24CB3212CBB}" type="presOf" srcId="{776D8B15-CFDE-4EFE-A0CE-8E4E05C9821B}" destId="{DD3EDAB4-7413-45DB-A3F5-A34610A9A7EF}" srcOrd="0" destOrd="0" presId="urn:microsoft.com/office/officeart/2005/8/layout/default#1"/>
    <dgm:cxn modelId="{74FB5C9A-FFDA-4DFC-8D17-5AD15110DCCE}" type="presOf" srcId="{7C0089D4-CE38-4702-B14C-3ADD4B6EF596}" destId="{4253545B-F8F2-45E6-8644-94E11A1BB3A9}" srcOrd="0" destOrd="0" presId="urn:microsoft.com/office/officeart/2005/8/layout/default#1"/>
    <dgm:cxn modelId="{59E39853-6881-43F9-B938-74D8E7D3F81A}" type="presParOf" srcId="{DD3EDAB4-7413-45DB-A3F5-A34610A9A7EF}" destId="{D02E8CFD-A339-43AF-B612-96D80AACCEF1}" srcOrd="0" destOrd="0" presId="urn:microsoft.com/office/officeart/2005/8/layout/default#1"/>
    <dgm:cxn modelId="{76A0D26F-24B1-4811-A1C0-793E9060671F}" type="presParOf" srcId="{DD3EDAB4-7413-45DB-A3F5-A34610A9A7EF}" destId="{40FF6B5F-2C2D-42DA-9781-48B7943C69F4}" srcOrd="1" destOrd="0" presId="urn:microsoft.com/office/officeart/2005/8/layout/default#1"/>
    <dgm:cxn modelId="{AE80D1FA-795E-40E5-B83E-98665525651C}" type="presParOf" srcId="{DD3EDAB4-7413-45DB-A3F5-A34610A9A7EF}" destId="{4253545B-F8F2-45E6-8644-94E11A1BB3A9}" srcOrd="2" destOrd="0" presId="urn:microsoft.com/office/officeart/2005/8/layout/default#1"/>
    <dgm:cxn modelId="{598B6271-5EBA-41E6-9B0E-74914584640E}" type="presParOf" srcId="{DD3EDAB4-7413-45DB-A3F5-A34610A9A7EF}" destId="{5C5AC412-5540-44B6-92AB-BFD71F2A5FB8}" srcOrd="3" destOrd="0" presId="urn:microsoft.com/office/officeart/2005/8/layout/default#1"/>
    <dgm:cxn modelId="{7A13FD21-4495-490F-BD55-7D6D6559A7A0}" type="presParOf" srcId="{DD3EDAB4-7413-45DB-A3F5-A34610A9A7EF}" destId="{C431F04D-F93D-4561-874F-08BCFC65E4F2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C6DCB15-BC41-4C8B-9C40-FBC8FF4A0330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E82E77-798B-4F96-B27C-07966A8DA9C0}">
      <dgm:prSet phldrT="[Текст]" custT="1"/>
      <dgm:spPr/>
      <dgm:t>
        <a:bodyPr/>
        <a:lstStyle/>
        <a:p>
          <a:r>
            <a:rPr lang="ru-RU" sz="4400" dirty="0" smtClean="0"/>
            <a:t>Развлечения</a:t>
          </a:r>
          <a:endParaRPr lang="ru-RU" sz="4400" dirty="0"/>
        </a:p>
      </dgm:t>
    </dgm:pt>
    <dgm:pt modelId="{71A03F56-A9DF-4093-B719-0A38DA149CF0}" type="parTrans" cxnId="{62D8F0F7-B540-4B7C-8037-D964393007CA}">
      <dgm:prSet/>
      <dgm:spPr/>
      <dgm:t>
        <a:bodyPr/>
        <a:lstStyle/>
        <a:p>
          <a:endParaRPr lang="ru-RU"/>
        </a:p>
      </dgm:t>
    </dgm:pt>
    <dgm:pt modelId="{10E93200-351C-4768-BF09-44533BCBA325}" type="sibTrans" cxnId="{62D8F0F7-B540-4B7C-8037-D964393007CA}">
      <dgm:prSet/>
      <dgm:spPr/>
      <dgm:t>
        <a:bodyPr/>
        <a:lstStyle/>
        <a:p>
          <a:endParaRPr lang="ru-RU"/>
        </a:p>
      </dgm:t>
    </dgm:pt>
    <dgm:pt modelId="{B7AFB563-5791-47CE-9EFA-7F3B5FFA5F8E}">
      <dgm:prSet phldrT="[Текст]" custT="1"/>
      <dgm:spPr/>
      <dgm:t>
        <a:bodyPr/>
        <a:lstStyle/>
        <a:p>
          <a:r>
            <a:rPr lang="ru-RU" sz="4400" dirty="0" smtClean="0"/>
            <a:t>Прикладная деятельность</a:t>
          </a:r>
          <a:endParaRPr lang="ru-RU" sz="4400" dirty="0"/>
        </a:p>
      </dgm:t>
    </dgm:pt>
    <dgm:pt modelId="{413ACCDD-7D60-477E-AF39-3B97641FA82A}" type="parTrans" cxnId="{BBC73E1E-A850-4B22-9403-CD6C93681A50}">
      <dgm:prSet/>
      <dgm:spPr/>
      <dgm:t>
        <a:bodyPr/>
        <a:lstStyle/>
        <a:p>
          <a:endParaRPr lang="ru-RU"/>
        </a:p>
      </dgm:t>
    </dgm:pt>
    <dgm:pt modelId="{5BF4FD8D-7425-4983-AF20-2BFE87B26A06}" type="sibTrans" cxnId="{BBC73E1E-A850-4B22-9403-CD6C93681A50}">
      <dgm:prSet/>
      <dgm:spPr/>
      <dgm:t>
        <a:bodyPr/>
        <a:lstStyle/>
        <a:p>
          <a:endParaRPr lang="ru-RU"/>
        </a:p>
      </dgm:t>
    </dgm:pt>
    <dgm:pt modelId="{6AB9CBB4-E4FD-4B1C-AF2B-F6CDEA6A7916}">
      <dgm:prSet phldrT="[Текст]" custT="1"/>
      <dgm:spPr/>
      <dgm:t>
        <a:bodyPr/>
        <a:lstStyle/>
        <a:p>
          <a:r>
            <a:rPr lang="ru-RU" sz="4400" dirty="0" smtClean="0"/>
            <a:t>Занятия спортом и двигательной активностью</a:t>
          </a:r>
          <a:endParaRPr lang="ru-RU" sz="4400" dirty="0"/>
        </a:p>
      </dgm:t>
    </dgm:pt>
    <dgm:pt modelId="{CC0025CD-9EE8-4C4C-9CC1-5F505792EFA8}" type="parTrans" cxnId="{EFCABD50-B4E9-4811-8593-6848E19E870E}">
      <dgm:prSet/>
      <dgm:spPr/>
      <dgm:t>
        <a:bodyPr/>
        <a:lstStyle/>
        <a:p>
          <a:endParaRPr lang="ru-RU"/>
        </a:p>
      </dgm:t>
    </dgm:pt>
    <dgm:pt modelId="{A6CC9E0D-C4CA-4177-969C-BC64A24F56DF}" type="sibTrans" cxnId="{EFCABD50-B4E9-4811-8593-6848E19E870E}">
      <dgm:prSet/>
      <dgm:spPr/>
      <dgm:t>
        <a:bodyPr/>
        <a:lstStyle/>
        <a:p>
          <a:endParaRPr lang="ru-RU"/>
        </a:p>
      </dgm:t>
    </dgm:pt>
    <dgm:pt modelId="{8AE59DFE-0F49-48C5-A2FD-1DC3A06F0BCC}">
      <dgm:prSet phldrT="[Текст]" custT="1"/>
      <dgm:spPr/>
      <dgm:t>
        <a:bodyPr/>
        <a:lstStyle/>
        <a:p>
          <a:r>
            <a:rPr lang="ru-RU" sz="4400" dirty="0" smtClean="0"/>
            <a:t>Приобщение к культурным ценностям</a:t>
          </a:r>
          <a:endParaRPr lang="ru-RU" sz="4400" dirty="0"/>
        </a:p>
      </dgm:t>
    </dgm:pt>
    <dgm:pt modelId="{0BEDDE8C-B91A-4D2F-89E9-A89ADC3F9C87}" type="parTrans" cxnId="{56798792-3D03-415C-B5CD-09A001C91CE4}">
      <dgm:prSet/>
      <dgm:spPr/>
      <dgm:t>
        <a:bodyPr/>
        <a:lstStyle/>
        <a:p>
          <a:endParaRPr lang="ru-RU"/>
        </a:p>
      </dgm:t>
    </dgm:pt>
    <dgm:pt modelId="{9AA06114-7CBF-4B7A-9D4A-B799A0E7D9CB}" type="sibTrans" cxnId="{56798792-3D03-415C-B5CD-09A001C91CE4}">
      <dgm:prSet/>
      <dgm:spPr/>
      <dgm:t>
        <a:bodyPr/>
        <a:lstStyle/>
        <a:p>
          <a:endParaRPr lang="ru-RU"/>
        </a:p>
      </dgm:t>
    </dgm:pt>
    <dgm:pt modelId="{D0794B50-2FB2-4063-AB48-D6E6EF0E8DF4}">
      <dgm:prSet phldrT="[Текст]" custT="1"/>
      <dgm:spPr/>
      <dgm:t>
        <a:bodyPr/>
        <a:lstStyle/>
        <a:p>
          <a:r>
            <a:rPr lang="ru-RU" sz="4400" dirty="0" smtClean="0"/>
            <a:t>Общественная деятельность </a:t>
          </a:r>
          <a:endParaRPr lang="ru-RU" sz="4400" dirty="0"/>
        </a:p>
      </dgm:t>
    </dgm:pt>
    <dgm:pt modelId="{AE8D5E7C-B394-4114-A754-A01A3311848A}" type="parTrans" cxnId="{ACE74ED6-8FB4-44AC-A23B-F448BC468A8B}">
      <dgm:prSet/>
      <dgm:spPr/>
      <dgm:t>
        <a:bodyPr/>
        <a:lstStyle/>
        <a:p>
          <a:endParaRPr lang="ru-RU"/>
        </a:p>
      </dgm:t>
    </dgm:pt>
    <dgm:pt modelId="{F1336E94-45CE-49D2-A190-2F04F9B6DF51}" type="sibTrans" cxnId="{ACE74ED6-8FB4-44AC-A23B-F448BC468A8B}">
      <dgm:prSet/>
      <dgm:spPr/>
      <dgm:t>
        <a:bodyPr/>
        <a:lstStyle/>
        <a:p>
          <a:endParaRPr lang="ru-RU"/>
        </a:p>
      </dgm:t>
    </dgm:pt>
    <dgm:pt modelId="{C00938BA-7B03-4BDB-AB9F-7A9397D5E229}" type="pres">
      <dgm:prSet presAssocID="{6C6DCB15-BC41-4C8B-9C40-FBC8FF4A03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A182CA-71E9-421E-BACA-268D10C56B76}" type="pres">
      <dgm:prSet presAssocID="{16E82E77-798B-4F96-B27C-07966A8DA9C0}" presName="node" presStyleLbl="node1" presStyleIdx="0" presStyleCnt="5" custLinFactNeighborX="12000" custLinFactNeighborY="12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BE6F8F-D72C-4C2A-87B5-CE9CF8064AAB}" type="pres">
      <dgm:prSet presAssocID="{10E93200-351C-4768-BF09-44533BCBA325}" presName="sibTrans" presStyleCnt="0"/>
      <dgm:spPr/>
    </dgm:pt>
    <dgm:pt modelId="{5EDBDFFE-54AC-4D98-8C56-F15A000F0235}" type="pres">
      <dgm:prSet presAssocID="{B7AFB563-5791-47CE-9EFA-7F3B5FFA5F8E}" presName="node" presStyleLbl="node1" presStyleIdx="1" presStyleCnt="5" custLinFactNeighborX="3600" custLinFactNeighborY="13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E8BE1-B6F6-4432-9F02-7F9DFF3FB4BC}" type="pres">
      <dgm:prSet presAssocID="{5BF4FD8D-7425-4983-AF20-2BFE87B26A06}" presName="sibTrans" presStyleCnt="0"/>
      <dgm:spPr/>
    </dgm:pt>
    <dgm:pt modelId="{858B174F-6B8A-420B-ABE2-5CCFE53CD7FC}" type="pres">
      <dgm:prSet presAssocID="{6AB9CBB4-E4FD-4B1C-AF2B-F6CDEA6A7916}" presName="node" presStyleLbl="node1" presStyleIdx="2" presStyleCnt="5" custLinFactNeighborX="0" custLinFactNeighborY="14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15C99-6FC2-4B89-9710-1774F84429D1}" type="pres">
      <dgm:prSet presAssocID="{A6CC9E0D-C4CA-4177-969C-BC64A24F56DF}" presName="sibTrans" presStyleCnt="0"/>
      <dgm:spPr/>
    </dgm:pt>
    <dgm:pt modelId="{CBDE2A3A-234F-43BE-B196-75C92164C272}" type="pres">
      <dgm:prSet presAssocID="{8AE59DFE-0F49-48C5-A2FD-1DC3A06F0BCC}" presName="node" presStyleLbl="node1" presStyleIdx="3" presStyleCnt="5" custLinFactNeighborX="1800" custLinFactNeighborY="5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46C64-2A1A-42B3-92D7-FDED4CD14B11}" type="pres">
      <dgm:prSet presAssocID="{9AA06114-7CBF-4B7A-9D4A-B799A0E7D9CB}" presName="sibTrans" presStyleCnt="0"/>
      <dgm:spPr/>
    </dgm:pt>
    <dgm:pt modelId="{0F241E20-2BDC-4075-ACEB-D2701A1BC6C1}" type="pres">
      <dgm:prSet presAssocID="{D0794B50-2FB2-4063-AB48-D6E6EF0E8DF4}" presName="node" presStyleLbl="node1" presStyleIdx="4" presStyleCnt="5" custScaleX="106667" custLinFactNeighborX="600" custLinFactNeighborY="2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D36FEC-65D2-40F1-A1C3-6C24612AB4DF}" type="presOf" srcId="{16E82E77-798B-4F96-B27C-07966A8DA9C0}" destId="{13A182CA-71E9-421E-BACA-268D10C56B76}" srcOrd="0" destOrd="0" presId="urn:microsoft.com/office/officeart/2005/8/layout/default#2"/>
    <dgm:cxn modelId="{B43FBE47-2ACF-4EFC-A816-A8D4AA25FA32}" type="presOf" srcId="{6AB9CBB4-E4FD-4B1C-AF2B-F6CDEA6A7916}" destId="{858B174F-6B8A-420B-ABE2-5CCFE53CD7FC}" srcOrd="0" destOrd="0" presId="urn:microsoft.com/office/officeart/2005/8/layout/default#2"/>
    <dgm:cxn modelId="{B52F2916-25AE-4865-A108-E83DAF273A4B}" type="presOf" srcId="{8AE59DFE-0F49-48C5-A2FD-1DC3A06F0BCC}" destId="{CBDE2A3A-234F-43BE-B196-75C92164C272}" srcOrd="0" destOrd="0" presId="urn:microsoft.com/office/officeart/2005/8/layout/default#2"/>
    <dgm:cxn modelId="{56798792-3D03-415C-B5CD-09A001C91CE4}" srcId="{6C6DCB15-BC41-4C8B-9C40-FBC8FF4A0330}" destId="{8AE59DFE-0F49-48C5-A2FD-1DC3A06F0BCC}" srcOrd="3" destOrd="0" parTransId="{0BEDDE8C-B91A-4D2F-89E9-A89ADC3F9C87}" sibTransId="{9AA06114-7CBF-4B7A-9D4A-B799A0E7D9CB}"/>
    <dgm:cxn modelId="{EFCABD50-B4E9-4811-8593-6848E19E870E}" srcId="{6C6DCB15-BC41-4C8B-9C40-FBC8FF4A0330}" destId="{6AB9CBB4-E4FD-4B1C-AF2B-F6CDEA6A7916}" srcOrd="2" destOrd="0" parTransId="{CC0025CD-9EE8-4C4C-9CC1-5F505792EFA8}" sibTransId="{A6CC9E0D-C4CA-4177-969C-BC64A24F56DF}"/>
    <dgm:cxn modelId="{62D8F0F7-B540-4B7C-8037-D964393007CA}" srcId="{6C6DCB15-BC41-4C8B-9C40-FBC8FF4A0330}" destId="{16E82E77-798B-4F96-B27C-07966A8DA9C0}" srcOrd="0" destOrd="0" parTransId="{71A03F56-A9DF-4093-B719-0A38DA149CF0}" sibTransId="{10E93200-351C-4768-BF09-44533BCBA325}"/>
    <dgm:cxn modelId="{0DD29F4B-E445-4373-9214-16EC98977655}" type="presOf" srcId="{D0794B50-2FB2-4063-AB48-D6E6EF0E8DF4}" destId="{0F241E20-2BDC-4075-ACEB-D2701A1BC6C1}" srcOrd="0" destOrd="0" presId="urn:microsoft.com/office/officeart/2005/8/layout/default#2"/>
    <dgm:cxn modelId="{BBC73E1E-A850-4B22-9403-CD6C93681A50}" srcId="{6C6DCB15-BC41-4C8B-9C40-FBC8FF4A0330}" destId="{B7AFB563-5791-47CE-9EFA-7F3B5FFA5F8E}" srcOrd="1" destOrd="0" parTransId="{413ACCDD-7D60-477E-AF39-3B97641FA82A}" sibTransId="{5BF4FD8D-7425-4983-AF20-2BFE87B26A06}"/>
    <dgm:cxn modelId="{0A8BE867-3FFD-42E3-A9CA-B74F0E1DDFDA}" type="presOf" srcId="{6C6DCB15-BC41-4C8B-9C40-FBC8FF4A0330}" destId="{C00938BA-7B03-4BDB-AB9F-7A9397D5E229}" srcOrd="0" destOrd="0" presId="urn:microsoft.com/office/officeart/2005/8/layout/default#2"/>
    <dgm:cxn modelId="{838C9607-CE0D-4847-A0CE-287A1CB4AE60}" type="presOf" srcId="{B7AFB563-5791-47CE-9EFA-7F3B5FFA5F8E}" destId="{5EDBDFFE-54AC-4D98-8C56-F15A000F0235}" srcOrd="0" destOrd="0" presId="urn:microsoft.com/office/officeart/2005/8/layout/default#2"/>
    <dgm:cxn modelId="{ACE74ED6-8FB4-44AC-A23B-F448BC468A8B}" srcId="{6C6DCB15-BC41-4C8B-9C40-FBC8FF4A0330}" destId="{D0794B50-2FB2-4063-AB48-D6E6EF0E8DF4}" srcOrd="4" destOrd="0" parTransId="{AE8D5E7C-B394-4114-A754-A01A3311848A}" sibTransId="{F1336E94-45CE-49D2-A190-2F04F9B6DF51}"/>
    <dgm:cxn modelId="{E625309E-F314-465C-8570-57D643C95237}" type="presParOf" srcId="{C00938BA-7B03-4BDB-AB9F-7A9397D5E229}" destId="{13A182CA-71E9-421E-BACA-268D10C56B76}" srcOrd="0" destOrd="0" presId="urn:microsoft.com/office/officeart/2005/8/layout/default#2"/>
    <dgm:cxn modelId="{7D64C447-610F-40E7-892D-8B2E5AB47541}" type="presParOf" srcId="{C00938BA-7B03-4BDB-AB9F-7A9397D5E229}" destId="{0ABE6F8F-D72C-4C2A-87B5-CE9CF8064AAB}" srcOrd="1" destOrd="0" presId="urn:microsoft.com/office/officeart/2005/8/layout/default#2"/>
    <dgm:cxn modelId="{8D321D42-EBC1-4806-B797-B9854B3752FC}" type="presParOf" srcId="{C00938BA-7B03-4BDB-AB9F-7A9397D5E229}" destId="{5EDBDFFE-54AC-4D98-8C56-F15A000F0235}" srcOrd="2" destOrd="0" presId="urn:microsoft.com/office/officeart/2005/8/layout/default#2"/>
    <dgm:cxn modelId="{677B5B59-F4D5-4F42-A62F-A91E292C219A}" type="presParOf" srcId="{C00938BA-7B03-4BDB-AB9F-7A9397D5E229}" destId="{500E8BE1-B6F6-4432-9F02-7F9DFF3FB4BC}" srcOrd="3" destOrd="0" presId="urn:microsoft.com/office/officeart/2005/8/layout/default#2"/>
    <dgm:cxn modelId="{7B38B6A2-50B6-4057-88FC-BAD673F01FD1}" type="presParOf" srcId="{C00938BA-7B03-4BDB-AB9F-7A9397D5E229}" destId="{858B174F-6B8A-420B-ABE2-5CCFE53CD7FC}" srcOrd="4" destOrd="0" presId="urn:microsoft.com/office/officeart/2005/8/layout/default#2"/>
    <dgm:cxn modelId="{FC7CB539-EC8E-4DDA-9CAB-0BCCDD4312C7}" type="presParOf" srcId="{C00938BA-7B03-4BDB-AB9F-7A9397D5E229}" destId="{9CB15C99-6FC2-4B89-9710-1774F84429D1}" srcOrd="5" destOrd="0" presId="urn:microsoft.com/office/officeart/2005/8/layout/default#2"/>
    <dgm:cxn modelId="{D6AC4F13-B5F6-460D-8341-6831ABCEE61E}" type="presParOf" srcId="{C00938BA-7B03-4BDB-AB9F-7A9397D5E229}" destId="{CBDE2A3A-234F-43BE-B196-75C92164C272}" srcOrd="6" destOrd="0" presId="urn:microsoft.com/office/officeart/2005/8/layout/default#2"/>
    <dgm:cxn modelId="{82A56968-28B6-41AE-B433-4BF535456FED}" type="presParOf" srcId="{C00938BA-7B03-4BDB-AB9F-7A9397D5E229}" destId="{BAF46C64-2A1A-42B3-92D7-FDED4CD14B11}" srcOrd="7" destOrd="0" presId="urn:microsoft.com/office/officeart/2005/8/layout/default#2"/>
    <dgm:cxn modelId="{8FA1CEAC-6F0F-4E09-AD42-FC9E8E663E7A}" type="presParOf" srcId="{C00938BA-7B03-4BDB-AB9F-7A9397D5E229}" destId="{0F241E20-2BDC-4075-ACEB-D2701A1BC6C1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2B0F94-7E0B-4851-A0B0-97DCABD61594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</dgm:pt>
    <dgm:pt modelId="{7AF70A65-74C3-4FCD-B88F-261E6B634576}">
      <dgm:prSet phldrT="[Текст]" custT="1"/>
      <dgm:spPr/>
      <dgm:t>
        <a:bodyPr/>
        <a:lstStyle/>
        <a:p>
          <a:r>
            <a:rPr lang="ru-RU" sz="2800" b="0" i="0" dirty="0" smtClean="0"/>
            <a:t>Принцип доступности</a:t>
          </a:r>
          <a:endParaRPr lang="ru-RU" sz="2800" dirty="0"/>
        </a:p>
      </dgm:t>
    </dgm:pt>
    <dgm:pt modelId="{C12A2BFA-ABE3-435E-9570-6C3B540A78D3}" type="parTrans" cxnId="{603C2E00-324F-4E6B-9231-C225489D4DCF}">
      <dgm:prSet/>
      <dgm:spPr/>
      <dgm:t>
        <a:bodyPr/>
        <a:lstStyle/>
        <a:p>
          <a:endParaRPr lang="ru-RU" sz="2800"/>
        </a:p>
      </dgm:t>
    </dgm:pt>
    <dgm:pt modelId="{7A8EB381-D502-4556-85FF-A952C171483E}" type="sibTrans" cxnId="{603C2E00-324F-4E6B-9231-C225489D4DCF}">
      <dgm:prSet/>
      <dgm:spPr>
        <a:ln w="76200">
          <a:solidFill>
            <a:schemeClr val="accent1"/>
          </a:solidFill>
        </a:ln>
      </dgm:spPr>
      <dgm:t>
        <a:bodyPr/>
        <a:lstStyle/>
        <a:p>
          <a:endParaRPr lang="ru-RU" sz="2800"/>
        </a:p>
      </dgm:t>
    </dgm:pt>
    <dgm:pt modelId="{B88778C2-13BE-4432-97D4-175B65D59829}">
      <dgm:prSet phldrT="[Текст]" custT="1"/>
      <dgm:spPr/>
      <dgm:t>
        <a:bodyPr/>
        <a:lstStyle/>
        <a:p>
          <a:r>
            <a:rPr lang="ru-RU" sz="2800" b="0" i="0" dirty="0" smtClean="0"/>
            <a:t>Принцип индивидуализации</a:t>
          </a:r>
        </a:p>
      </dgm:t>
    </dgm:pt>
    <dgm:pt modelId="{7EDB2D07-AEDF-45AC-9852-6ECC3CBD1833}" type="parTrans" cxnId="{F96FA639-D4ED-4C26-84C8-4BD9FAF869E0}">
      <dgm:prSet/>
      <dgm:spPr/>
      <dgm:t>
        <a:bodyPr/>
        <a:lstStyle/>
        <a:p>
          <a:endParaRPr lang="ru-RU" sz="2800"/>
        </a:p>
      </dgm:t>
    </dgm:pt>
    <dgm:pt modelId="{1C175F2A-AFE5-4BBB-9576-86FC44A9E608}" type="sibTrans" cxnId="{F96FA639-D4ED-4C26-84C8-4BD9FAF869E0}">
      <dgm:prSet/>
      <dgm:spPr>
        <a:ln w="76200">
          <a:solidFill>
            <a:schemeClr val="accent1"/>
          </a:solidFill>
        </a:ln>
      </dgm:spPr>
      <dgm:t>
        <a:bodyPr/>
        <a:lstStyle/>
        <a:p>
          <a:endParaRPr lang="ru-RU" sz="2800"/>
        </a:p>
      </dgm:t>
    </dgm:pt>
    <dgm:pt modelId="{68CA97C1-2BF5-4B2B-8FCA-FAC6A6DB5481}">
      <dgm:prSet phldrT="[Текст]" custT="1"/>
      <dgm:spPr/>
      <dgm:t>
        <a:bodyPr/>
        <a:lstStyle/>
        <a:p>
          <a:r>
            <a:rPr lang="ru-RU" sz="2800" b="0" i="0" dirty="0" smtClean="0"/>
            <a:t>Принцип безопасности</a:t>
          </a:r>
        </a:p>
      </dgm:t>
    </dgm:pt>
    <dgm:pt modelId="{A7F398E4-7F7F-4215-8075-B58A3E88B1A9}" type="parTrans" cxnId="{AF96DA24-BB2A-4E74-BD2E-EBB0916251E5}">
      <dgm:prSet/>
      <dgm:spPr/>
      <dgm:t>
        <a:bodyPr/>
        <a:lstStyle/>
        <a:p>
          <a:endParaRPr lang="ru-RU" sz="2800"/>
        </a:p>
      </dgm:t>
    </dgm:pt>
    <dgm:pt modelId="{4ED7E80C-B389-449C-9AAE-B06C3D8BB1C4}" type="sibTrans" cxnId="{AF96DA24-BB2A-4E74-BD2E-EBB0916251E5}">
      <dgm:prSet/>
      <dgm:spPr>
        <a:ln w="76200">
          <a:solidFill>
            <a:schemeClr val="accent1"/>
          </a:solidFill>
        </a:ln>
      </dgm:spPr>
      <dgm:t>
        <a:bodyPr/>
        <a:lstStyle/>
        <a:p>
          <a:endParaRPr lang="ru-RU" sz="2800"/>
        </a:p>
      </dgm:t>
    </dgm:pt>
    <dgm:pt modelId="{732FA4FA-A2B7-4261-8E04-5D3A90D9802A}">
      <dgm:prSet phldrT="[Текст]" custT="1"/>
      <dgm:spPr/>
      <dgm:t>
        <a:bodyPr/>
        <a:lstStyle/>
        <a:p>
          <a:r>
            <a:rPr lang="ru-RU" sz="2800" b="0" i="0" dirty="0" smtClean="0"/>
            <a:t>Принцип соответствия возрасту</a:t>
          </a:r>
        </a:p>
      </dgm:t>
    </dgm:pt>
    <dgm:pt modelId="{EACD4084-E922-4506-96CC-09DDA5D4E213}" type="parTrans" cxnId="{46318DBB-A206-43A6-895B-8849249E0CB8}">
      <dgm:prSet/>
      <dgm:spPr/>
      <dgm:t>
        <a:bodyPr/>
        <a:lstStyle/>
        <a:p>
          <a:endParaRPr lang="ru-RU" sz="2800"/>
        </a:p>
      </dgm:t>
    </dgm:pt>
    <dgm:pt modelId="{327869D6-EFC2-43E0-931D-9B663CDCDA49}" type="sibTrans" cxnId="{46318DBB-A206-43A6-895B-8849249E0CB8}">
      <dgm:prSet/>
      <dgm:spPr>
        <a:ln w="76200">
          <a:solidFill>
            <a:schemeClr val="accent1"/>
          </a:solidFill>
        </a:ln>
      </dgm:spPr>
      <dgm:t>
        <a:bodyPr/>
        <a:lstStyle/>
        <a:p>
          <a:endParaRPr lang="ru-RU" sz="2800"/>
        </a:p>
      </dgm:t>
    </dgm:pt>
    <dgm:pt modelId="{A8CC96A3-55E1-4DF9-8294-C878E90501D5}" type="pres">
      <dgm:prSet presAssocID="{CB2B0F94-7E0B-4851-A0B0-97DCABD61594}" presName="cycle" presStyleCnt="0">
        <dgm:presLayoutVars>
          <dgm:dir/>
          <dgm:resizeHandles val="exact"/>
        </dgm:presLayoutVars>
      </dgm:prSet>
      <dgm:spPr/>
    </dgm:pt>
    <dgm:pt modelId="{C76C1585-81FE-48FD-9AED-98BC50DBEAB1}" type="pres">
      <dgm:prSet presAssocID="{7AF70A65-74C3-4FCD-B88F-261E6B634576}" presName="node" presStyleLbl="node1" presStyleIdx="0" presStyleCnt="4" custScaleX="237608" custScaleY="132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D86A3-EE31-445D-8EA3-41EAFD25A8DF}" type="pres">
      <dgm:prSet presAssocID="{7AF70A65-74C3-4FCD-B88F-261E6B634576}" presName="spNode" presStyleCnt="0"/>
      <dgm:spPr/>
    </dgm:pt>
    <dgm:pt modelId="{7A01C000-6291-41AE-8896-82244B0FE9E8}" type="pres">
      <dgm:prSet presAssocID="{7A8EB381-D502-4556-85FF-A952C171483E}" presName="sibTrans" presStyleLbl="sibTrans1D1" presStyleIdx="0" presStyleCnt="4"/>
      <dgm:spPr/>
      <dgm:t>
        <a:bodyPr/>
        <a:lstStyle/>
        <a:p>
          <a:endParaRPr lang="ru-RU"/>
        </a:p>
      </dgm:t>
    </dgm:pt>
    <dgm:pt modelId="{3711B097-5BCB-4D29-990E-FE77734C954A}" type="pres">
      <dgm:prSet presAssocID="{B88778C2-13BE-4432-97D4-175B65D59829}" presName="node" presStyleLbl="node1" presStyleIdx="1" presStyleCnt="4" custScaleX="234276" custScaleY="108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C83B56-8A1D-4E3A-AE87-C474C474D579}" type="pres">
      <dgm:prSet presAssocID="{B88778C2-13BE-4432-97D4-175B65D59829}" presName="spNode" presStyleCnt="0"/>
      <dgm:spPr/>
    </dgm:pt>
    <dgm:pt modelId="{0BF35423-A6C5-48CD-ABF1-FFDE81E483F8}" type="pres">
      <dgm:prSet presAssocID="{1C175F2A-AFE5-4BBB-9576-86FC44A9E608}" presName="sibTrans" presStyleLbl="sibTrans1D1" presStyleIdx="1" presStyleCnt="4"/>
      <dgm:spPr/>
      <dgm:t>
        <a:bodyPr/>
        <a:lstStyle/>
        <a:p>
          <a:endParaRPr lang="ru-RU"/>
        </a:p>
      </dgm:t>
    </dgm:pt>
    <dgm:pt modelId="{81FAE371-739A-44DF-A86B-678321D46A69}" type="pres">
      <dgm:prSet presAssocID="{68CA97C1-2BF5-4B2B-8FCA-FAC6A6DB5481}" presName="node" presStyleLbl="node1" presStyleIdx="2" presStyleCnt="4" custScaleX="205591" custScaleY="123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F849D0-D221-4380-9771-0F2FD7E533BB}" type="pres">
      <dgm:prSet presAssocID="{68CA97C1-2BF5-4B2B-8FCA-FAC6A6DB5481}" presName="spNode" presStyleCnt="0"/>
      <dgm:spPr/>
    </dgm:pt>
    <dgm:pt modelId="{F0DE533A-8EAF-4356-BDBD-E16D246F0C52}" type="pres">
      <dgm:prSet presAssocID="{4ED7E80C-B389-449C-9AAE-B06C3D8BB1C4}" presName="sibTrans" presStyleLbl="sibTrans1D1" presStyleIdx="2" presStyleCnt="4"/>
      <dgm:spPr/>
      <dgm:t>
        <a:bodyPr/>
        <a:lstStyle/>
        <a:p>
          <a:endParaRPr lang="ru-RU"/>
        </a:p>
      </dgm:t>
    </dgm:pt>
    <dgm:pt modelId="{5081D121-47C7-4EBD-8747-5810F2C988D6}" type="pres">
      <dgm:prSet presAssocID="{732FA4FA-A2B7-4261-8E04-5D3A90D9802A}" presName="node" presStyleLbl="node1" presStyleIdx="3" presStyleCnt="4" custScaleX="208928" custScaleY="119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4F05D-0E47-4621-BF5E-C5F4ACD7F904}" type="pres">
      <dgm:prSet presAssocID="{732FA4FA-A2B7-4261-8E04-5D3A90D9802A}" presName="spNode" presStyleCnt="0"/>
      <dgm:spPr/>
    </dgm:pt>
    <dgm:pt modelId="{CC81A635-15FA-4443-8B41-E2D2F27A0729}" type="pres">
      <dgm:prSet presAssocID="{327869D6-EFC2-43E0-931D-9B663CDCDA49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603C2E00-324F-4E6B-9231-C225489D4DCF}" srcId="{CB2B0F94-7E0B-4851-A0B0-97DCABD61594}" destId="{7AF70A65-74C3-4FCD-B88F-261E6B634576}" srcOrd="0" destOrd="0" parTransId="{C12A2BFA-ABE3-435E-9570-6C3B540A78D3}" sibTransId="{7A8EB381-D502-4556-85FF-A952C171483E}"/>
    <dgm:cxn modelId="{FBF18DD9-8519-45EF-AA11-F122B7FC5BA8}" type="presOf" srcId="{327869D6-EFC2-43E0-931D-9B663CDCDA49}" destId="{CC81A635-15FA-4443-8B41-E2D2F27A0729}" srcOrd="0" destOrd="0" presId="urn:microsoft.com/office/officeart/2005/8/layout/cycle5"/>
    <dgm:cxn modelId="{E9EB595B-C517-4A10-A31E-2515AEA024F2}" type="presOf" srcId="{B88778C2-13BE-4432-97D4-175B65D59829}" destId="{3711B097-5BCB-4D29-990E-FE77734C954A}" srcOrd="0" destOrd="0" presId="urn:microsoft.com/office/officeart/2005/8/layout/cycle5"/>
    <dgm:cxn modelId="{95A9B6B6-8C8E-4BBB-A5F3-59DCE163E618}" type="presOf" srcId="{732FA4FA-A2B7-4261-8E04-5D3A90D9802A}" destId="{5081D121-47C7-4EBD-8747-5810F2C988D6}" srcOrd="0" destOrd="0" presId="urn:microsoft.com/office/officeart/2005/8/layout/cycle5"/>
    <dgm:cxn modelId="{AA69FD61-9509-4BBA-868C-ED98CB92C8DD}" type="presOf" srcId="{1C175F2A-AFE5-4BBB-9576-86FC44A9E608}" destId="{0BF35423-A6C5-48CD-ABF1-FFDE81E483F8}" srcOrd="0" destOrd="0" presId="urn:microsoft.com/office/officeart/2005/8/layout/cycle5"/>
    <dgm:cxn modelId="{376A4698-FE78-45DE-9915-9EFCC8E431E3}" type="presOf" srcId="{CB2B0F94-7E0B-4851-A0B0-97DCABD61594}" destId="{A8CC96A3-55E1-4DF9-8294-C878E90501D5}" srcOrd="0" destOrd="0" presId="urn:microsoft.com/office/officeart/2005/8/layout/cycle5"/>
    <dgm:cxn modelId="{46318DBB-A206-43A6-895B-8849249E0CB8}" srcId="{CB2B0F94-7E0B-4851-A0B0-97DCABD61594}" destId="{732FA4FA-A2B7-4261-8E04-5D3A90D9802A}" srcOrd="3" destOrd="0" parTransId="{EACD4084-E922-4506-96CC-09DDA5D4E213}" sibTransId="{327869D6-EFC2-43E0-931D-9B663CDCDA49}"/>
    <dgm:cxn modelId="{A7FDF8EC-5875-4714-A8A5-1A7C6D4A6577}" type="presOf" srcId="{7AF70A65-74C3-4FCD-B88F-261E6B634576}" destId="{C76C1585-81FE-48FD-9AED-98BC50DBEAB1}" srcOrd="0" destOrd="0" presId="urn:microsoft.com/office/officeart/2005/8/layout/cycle5"/>
    <dgm:cxn modelId="{AF96DA24-BB2A-4E74-BD2E-EBB0916251E5}" srcId="{CB2B0F94-7E0B-4851-A0B0-97DCABD61594}" destId="{68CA97C1-2BF5-4B2B-8FCA-FAC6A6DB5481}" srcOrd="2" destOrd="0" parTransId="{A7F398E4-7F7F-4215-8075-B58A3E88B1A9}" sibTransId="{4ED7E80C-B389-449C-9AAE-B06C3D8BB1C4}"/>
    <dgm:cxn modelId="{1D8EFB84-EC05-468F-8012-A79BEA2192DC}" type="presOf" srcId="{7A8EB381-D502-4556-85FF-A952C171483E}" destId="{7A01C000-6291-41AE-8896-82244B0FE9E8}" srcOrd="0" destOrd="0" presId="urn:microsoft.com/office/officeart/2005/8/layout/cycle5"/>
    <dgm:cxn modelId="{F96FA639-D4ED-4C26-84C8-4BD9FAF869E0}" srcId="{CB2B0F94-7E0B-4851-A0B0-97DCABD61594}" destId="{B88778C2-13BE-4432-97D4-175B65D59829}" srcOrd="1" destOrd="0" parTransId="{7EDB2D07-AEDF-45AC-9852-6ECC3CBD1833}" sibTransId="{1C175F2A-AFE5-4BBB-9576-86FC44A9E608}"/>
    <dgm:cxn modelId="{3B9D8B31-3CB1-4CBF-A5B9-103D85B5CC26}" type="presOf" srcId="{4ED7E80C-B389-449C-9AAE-B06C3D8BB1C4}" destId="{F0DE533A-8EAF-4356-BDBD-E16D246F0C52}" srcOrd="0" destOrd="0" presId="urn:microsoft.com/office/officeart/2005/8/layout/cycle5"/>
    <dgm:cxn modelId="{468B84DB-DA87-48CC-9090-B83C4823E124}" type="presOf" srcId="{68CA97C1-2BF5-4B2B-8FCA-FAC6A6DB5481}" destId="{81FAE371-739A-44DF-A86B-678321D46A69}" srcOrd="0" destOrd="0" presId="urn:microsoft.com/office/officeart/2005/8/layout/cycle5"/>
    <dgm:cxn modelId="{3F0B2A4B-D22C-4A24-9D22-5B2207D1EC73}" type="presParOf" srcId="{A8CC96A3-55E1-4DF9-8294-C878E90501D5}" destId="{C76C1585-81FE-48FD-9AED-98BC50DBEAB1}" srcOrd="0" destOrd="0" presId="urn:microsoft.com/office/officeart/2005/8/layout/cycle5"/>
    <dgm:cxn modelId="{28BF545C-3066-4D36-9D79-D56C73FFD1DE}" type="presParOf" srcId="{A8CC96A3-55E1-4DF9-8294-C878E90501D5}" destId="{944D86A3-EE31-445D-8EA3-41EAFD25A8DF}" srcOrd="1" destOrd="0" presId="urn:microsoft.com/office/officeart/2005/8/layout/cycle5"/>
    <dgm:cxn modelId="{2B591128-1956-400F-B830-75EE2CDECE6B}" type="presParOf" srcId="{A8CC96A3-55E1-4DF9-8294-C878E90501D5}" destId="{7A01C000-6291-41AE-8896-82244B0FE9E8}" srcOrd="2" destOrd="0" presId="urn:microsoft.com/office/officeart/2005/8/layout/cycle5"/>
    <dgm:cxn modelId="{BB5F74EE-1CBD-43F9-ADCA-D920D1DAE114}" type="presParOf" srcId="{A8CC96A3-55E1-4DF9-8294-C878E90501D5}" destId="{3711B097-5BCB-4D29-990E-FE77734C954A}" srcOrd="3" destOrd="0" presId="urn:microsoft.com/office/officeart/2005/8/layout/cycle5"/>
    <dgm:cxn modelId="{83B927B8-8107-4EEA-A0A1-03A70E1B586A}" type="presParOf" srcId="{A8CC96A3-55E1-4DF9-8294-C878E90501D5}" destId="{57C83B56-8A1D-4E3A-AE87-C474C474D579}" srcOrd="4" destOrd="0" presId="urn:microsoft.com/office/officeart/2005/8/layout/cycle5"/>
    <dgm:cxn modelId="{C5813D86-4BFE-4374-813A-D5B32A1C1B2B}" type="presParOf" srcId="{A8CC96A3-55E1-4DF9-8294-C878E90501D5}" destId="{0BF35423-A6C5-48CD-ABF1-FFDE81E483F8}" srcOrd="5" destOrd="0" presId="urn:microsoft.com/office/officeart/2005/8/layout/cycle5"/>
    <dgm:cxn modelId="{1131A3FE-FEAD-4345-A473-B589D3FFEC08}" type="presParOf" srcId="{A8CC96A3-55E1-4DF9-8294-C878E90501D5}" destId="{81FAE371-739A-44DF-A86B-678321D46A69}" srcOrd="6" destOrd="0" presId="urn:microsoft.com/office/officeart/2005/8/layout/cycle5"/>
    <dgm:cxn modelId="{42047A2F-3B5E-43F3-8F4D-BDFF75816076}" type="presParOf" srcId="{A8CC96A3-55E1-4DF9-8294-C878E90501D5}" destId="{C4F849D0-D221-4380-9771-0F2FD7E533BB}" srcOrd="7" destOrd="0" presId="urn:microsoft.com/office/officeart/2005/8/layout/cycle5"/>
    <dgm:cxn modelId="{0CCB8ECD-689B-4ECF-82FF-AFD9A81E27A0}" type="presParOf" srcId="{A8CC96A3-55E1-4DF9-8294-C878E90501D5}" destId="{F0DE533A-8EAF-4356-BDBD-E16D246F0C52}" srcOrd="8" destOrd="0" presId="urn:microsoft.com/office/officeart/2005/8/layout/cycle5"/>
    <dgm:cxn modelId="{8D07B287-B246-4D46-8417-AA9EB1EAE140}" type="presParOf" srcId="{A8CC96A3-55E1-4DF9-8294-C878E90501D5}" destId="{5081D121-47C7-4EBD-8747-5810F2C988D6}" srcOrd="9" destOrd="0" presId="urn:microsoft.com/office/officeart/2005/8/layout/cycle5"/>
    <dgm:cxn modelId="{F224B3A2-D581-4949-925F-190F37120F4C}" type="presParOf" srcId="{A8CC96A3-55E1-4DF9-8294-C878E90501D5}" destId="{71C4F05D-0E47-4621-BF5E-C5F4ACD7F904}" srcOrd="10" destOrd="0" presId="urn:microsoft.com/office/officeart/2005/8/layout/cycle5"/>
    <dgm:cxn modelId="{6542BFDF-A6F9-48B5-B2A4-71A67728E313}" type="presParOf" srcId="{A8CC96A3-55E1-4DF9-8294-C878E90501D5}" destId="{CC81A635-15FA-4443-8B41-E2D2F27A0729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B47378-E50F-4C8C-8316-0D0892CBFAF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881E32-9F43-4DA3-870A-DED8E9532EC8}">
      <dgm:prSet phldrT="[Текст]" custT="1"/>
      <dgm:spPr/>
      <dgm:t>
        <a:bodyPr/>
        <a:lstStyle/>
        <a:p>
          <a:r>
            <a:rPr lang="ru-RU" sz="1600" b="1" dirty="0" smtClean="0"/>
            <a:t>ЧЕЛОВЕК</a:t>
          </a:r>
          <a:endParaRPr lang="ru-RU" sz="1600" b="1" dirty="0"/>
        </a:p>
      </dgm:t>
    </dgm:pt>
    <dgm:pt modelId="{8A6630B2-3973-4AEE-A963-A1EE66E9AD87}" type="parTrans" cxnId="{7397771B-4319-454F-89E7-899D15B32878}">
      <dgm:prSet/>
      <dgm:spPr/>
      <dgm:t>
        <a:bodyPr/>
        <a:lstStyle/>
        <a:p>
          <a:endParaRPr lang="ru-RU" sz="1600" b="1"/>
        </a:p>
      </dgm:t>
    </dgm:pt>
    <dgm:pt modelId="{C97672A7-9AD3-4685-9247-6B92DBB60063}" type="sibTrans" cxnId="{7397771B-4319-454F-89E7-899D15B32878}">
      <dgm:prSet/>
      <dgm:spPr/>
      <dgm:t>
        <a:bodyPr/>
        <a:lstStyle/>
        <a:p>
          <a:endParaRPr lang="ru-RU" sz="1600" b="1"/>
        </a:p>
      </dgm:t>
    </dgm:pt>
    <dgm:pt modelId="{5DD7F704-C510-4DAD-B45E-F59BA2173375}">
      <dgm:prSet phldrT="[Текст]" custT="1"/>
      <dgm:spPr/>
      <dgm:t>
        <a:bodyPr/>
        <a:lstStyle/>
        <a:p>
          <a:r>
            <a:rPr lang="ru-RU" sz="1600" b="1" dirty="0" smtClean="0"/>
            <a:t>человек</a:t>
          </a:r>
          <a:endParaRPr lang="ru-RU" sz="1600" b="1" dirty="0"/>
        </a:p>
      </dgm:t>
    </dgm:pt>
    <dgm:pt modelId="{0547B593-5622-45CB-B64F-4C1218985A87}" type="parTrans" cxnId="{81F27F51-93BE-4B8C-ABBF-7D6EE4DC5886}">
      <dgm:prSet/>
      <dgm:spPr/>
      <dgm:t>
        <a:bodyPr/>
        <a:lstStyle/>
        <a:p>
          <a:endParaRPr lang="ru-RU" sz="1600" b="1"/>
        </a:p>
      </dgm:t>
    </dgm:pt>
    <dgm:pt modelId="{9559DFA8-9EF7-40FB-A2DF-3436546AFC67}" type="sibTrans" cxnId="{81F27F51-93BE-4B8C-ABBF-7D6EE4DC5886}">
      <dgm:prSet/>
      <dgm:spPr/>
      <dgm:t>
        <a:bodyPr/>
        <a:lstStyle/>
        <a:p>
          <a:endParaRPr lang="ru-RU" sz="1600" b="1"/>
        </a:p>
      </dgm:t>
    </dgm:pt>
    <dgm:pt modelId="{CD89EACE-ECE2-4EFC-986A-7B7F9407F5B5}">
      <dgm:prSet phldrT="[Текст]" custT="1"/>
      <dgm:spPr/>
      <dgm:t>
        <a:bodyPr/>
        <a:lstStyle/>
        <a:p>
          <a:r>
            <a:rPr lang="ru-RU" sz="1600" b="1"/>
            <a:t>коллектив, группа</a:t>
          </a:r>
        </a:p>
      </dgm:t>
    </dgm:pt>
    <dgm:pt modelId="{C0C1F79C-607B-45AE-98F3-6EB6388CB8EE}" type="parTrans" cxnId="{0F5AFE56-128B-4F67-A3C1-6EC6ECFCCD40}">
      <dgm:prSet/>
      <dgm:spPr/>
      <dgm:t>
        <a:bodyPr/>
        <a:lstStyle/>
        <a:p>
          <a:endParaRPr lang="ru-RU" sz="1600" b="1"/>
        </a:p>
      </dgm:t>
    </dgm:pt>
    <dgm:pt modelId="{ECF31E2F-7018-4F41-9694-FF0F0FD28114}" type="sibTrans" cxnId="{0F5AFE56-128B-4F67-A3C1-6EC6ECFCCD40}">
      <dgm:prSet/>
      <dgm:spPr/>
      <dgm:t>
        <a:bodyPr/>
        <a:lstStyle/>
        <a:p>
          <a:endParaRPr lang="ru-RU" sz="1600" b="1"/>
        </a:p>
      </dgm:t>
    </dgm:pt>
    <dgm:pt modelId="{1A0DE7AE-40D8-469F-88DE-83DFCD909504}">
      <dgm:prSet phldrT="[Текст]" custT="1"/>
      <dgm:spPr/>
      <dgm:t>
        <a:bodyPr/>
        <a:lstStyle/>
        <a:p>
          <a:r>
            <a:rPr lang="ru-RU" sz="1600" b="1"/>
            <a:t>волонтер</a:t>
          </a:r>
        </a:p>
      </dgm:t>
    </dgm:pt>
    <dgm:pt modelId="{8C442A5B-CC57-436D-B789-88EA828B4293}" type="parTrans" cxnId="{CE84A7CD-E9BC-4D24-AC1A-1C3C5E3CA522}">
      <dgm:prSet/>
      <dgm:spPr/>
      <dgm:t>
        <a:bodyPr/>
        <a:lstStyle/>
        <a:p>
          <a:endParaRPr lang="ru-RU" sz="1600" b="1"/>
        </a:p>
      </dgm:t>
    </dgm:pt>
    <dgm:pt modelId="{C1C74FD1-F73E-4B18-B1AE-23570EA19512}" type="sibTrans" cxnId="{CE84A7CD-E9BC-4D24-AC1A-1C3C5E3CA522}">
      <dgm:prSet/>
      <dgm:spPr/>
      <dgm:t>
        <a:bodyPr/>
        <a:lstStyle/>
        <a:p>
          <a:endParaRPr lang="ru-RU" sz="1600" b="1"/>
        </a:p>
      </dgm:t>
    </dgm:pt>
    <dgm:pt modelId="{82A3D42D-6186-4F66-8552-0CEC00210ECD}">
      <dgm:prSet phldrT="[Текст]" custT="1"/>
      <dgm:spPr/>
      <dgm:t>
        <a:bodyPr/>
        <a:lstStyle/>
        <a:p>
          <a:r>
            <a:rPr lang="ru-RU" sz="1600" b="1"/>
            <a:t>специалист</a:t>
          </a:r>
        </a:p>
      </dgm:t>
    </dgm:pt>
    <dgm:pt modelId="{8B3CFA47-2BC7-4BA3-8194-256B35B97876}" type="parTrans" cxnId="{45AAD15D-B397-4477-8139-790F426FCF11}">
      <dgm:prSet/>
      <dgm:spPr/>
      <dgm:t>
        <a:bodyPr/>
        <a:lstStyle/>
        <a:p>
          <a:endParaRPr lang="ru-RU" sz="1600" b="1"/>
        </a:p>
      </dgm:t>
    </dgm:pt>
    <dgm:pt modelId="{F22B95C3-2AF4-4518-8293-86ECF4AE3CF0}" type="sibTrans" cxnId="{45AAD15D-B397-4477-8139-790F426FCF11}">
      <dgm:prSet/>
      <dgm:spPr/>
      <dgm:t>
        <a:bodyPr/>
        <a:lstStyle/>
        <a:p>
          <a:endParaRPr lang="ru-RU" sz="1600" b="1"/>
        </a:p>
      </dgm:t>
    </dgm:pt>
    <dgm:pt modelId="{A445305E-D369-41A7-B27C-D37DF075C76E}">
      <dgm:prSet phldrT="[Текст]" custT="1"/>
      <dgm:spPr/>
      <dgm:t>
        <a:bodyPr/>
        <a:lstStyle/>
        <a:p>
          <a:r>
            <a:rPr lang="ru-RU" sz="1600" b="1"/>
            <a:t>родственник</a:t>
          </a:r>
        </a:p>
      </dgm:t>
    </dgm:pt>
    <dgm:pt modelId="{0BF9D77C-99C1-4B6A-A10D-8AE68DF92F3E}" type="parTrans" cxnId="{F78278B0-3A3C-4304-A19A-AD30ECEF910E}">
      <dgm:prSet/>
      <dgm:spPr/>
      <dgm:t>
        <a:bodyPr/>
        <a:lstStyle/>
        <a:p>
          <a:endParaRPr lang="ru-RU" sz="1600" b="1"/>
        </a:p>
      </dgm:t>
    </dgm:pt>
    <dgm:pt modelId="{57E8F973-2B7E-42C0-9D05-6F6FD24794FF}" type="sibTrans" cxnId="{F78278B0-3A3C-4304-A19A-AD30ECEF910E}">
      <dgm:prSet/>
      <dgm:spPr/>
      <dgm:t>
        <a:bodyPr/>
        <a:lstStyle/>
        <a:p>
          <a:endParaRPr lang="ru-RU" sz="1600" b="1"/>
        </a:p>
      </dgm:t>
    </dgm:pt>
    <dgm:pt modelId="{78304C1B-FA85-4F32-BAD2-9B96395C6C8D}" type="pres">
      <dgm:prSet presAssocID="{5AB47378-E50F-4C8C-8316-0D0892CBFAF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4B536D-A185-44A7-B0CD-9109951C2F83}" type="pres">
      <dgm:prSet presAssocID="{E0881E32-9F43-4DA3-870A-DED8E9532EC8}" presName="centerShape" presStyleLbl="node0" presStyleIdx="0" presStyleCnt="1" custScaleX="125375"/>
      <dgm:spPr/>
      <dgm:t>
        <a:bodyPr/>
        <a:lstStyle/>
        <a:p>
          <a:endParaRPr lang="ru-RU"/>
        </a:p>
      </dgm:t>
    </dgm:pt>
    <dgm:pt modelId="{C4281E2C-1DE7-49CD-94C6-FA667D8A207D}" type="pres">
      <dgm:prSet presAssocID="{0547B593-5622-45CB-B64F-4C1218985A87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5AFAD3E4-659E-4058-94F8-4CD5CD40142D}" type="pres">
      <dgm:prSet presAssocID="{5DD7F704-C510-4DAD-B45E-F59BA21733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FDD81-3EFD-4446-B90D-5534A6257F16}" type="pres">
      <dgm:prSet presAssocID="{C0C1F79C-607B-45AE-98F3-6EB6388CB8EE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4016B348-8E73-4533-8110-B9EB67BAB377}" type="pres">
      <dgm:prSet presAssocID="{CD89EACE-ECE2-4EFC-986A-7B7F9407F5B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04764C-2F25-4DB3-9B86-DF193BF0E7CB}" type="pres">
      <dgm:prSet presAssocID="{8C442A5B-CC57-436D-B789-88EA828B4293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C4BF3551-1BC1-4DFD-A815-7DEBEF91D4A8}" type="pres">
      <dgm:prSet presAssocID="{1A0DE7AE-40D8-469F-88DE-83DFCD909504}" presName="node" presStyleLbl="node1" presStyleIdx="2" presStyleCnt="5" custRadScaleRad="95506" custRadScaleInc="-2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5D028-E088-4800-9556-27ADBA4FB211}" type="pres">
      <dgm:prSet presAssocID="{8B3CFA47-2BC7-4BA3-8194-256B35B97876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2F4082A8-023F-4213-82DA-E9FF2DA9B768}" type="pres">
      <dgm:prSet presAssocID="{82A3D42D-6186-4F66-8552-0CEC00210EC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7B1F5-BF18-42C9-B07C-4F9910F018AC}" type="pres">
      <dgm:prSet presAssocID="{0BF9D77C-99C1-4B6A-A10D-8AE68DF92F3E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DC407E39-D85B-42F2-81A3-EDAEB54CD68D}" type="pres">
      <dgm:prSet presAssocID="{A445305E-D369-41A7-B27C-D37DF075C76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21FCB5-2A41-4CD8-903C-0095EA88E56F}" type="presOf" srcId="{5DD7F704-C510-4DAD-B45E-F59BA2173375}" destId="{5AFAD3E4-659E-4058-94F8-4CD5CD40142D}" srcOrd="0" destOrd="0" presId="urn:microsoft.com/office/officeart/2005/8/layout/radial4"/>
    <dgm:cxn modelId="{A551B4C6-37F4-459B-B7F0-FE321E582318}" type="presOf" srcId="{A445305E-D369-41A7-B27C-D37DF075C76E}" destId="{DC407E39-D85B-42F2-81A3-EDAEB54CD68D}" srcOrd="0" destOrd="0" presId="urn:microsoft.com/office/officeart/2005/8/layout/radial4"/>
    <dgm:cxn modelId="{3C72D113-BC83-4EA2-9B4C-18149AB968A7}" type="presOf" srcId="{8C442A5B-CC57-436D-B789-88EA828B4293}" destId="{A704764C-2F25-4DB3-9B86-DF193BF0E7CB}" srcOrd="0" destOrd="0" presId="urn:microsoft.com/office/officeart/2005/8/layout/radial4"/>
    <dgm:cxn modelId="{BE90D708-FF16-49A1-8918-F505F4F25A73}" type="presOf" srcId="{C0C1F79C-607B-45AE-98F3-6EB6388CB8EE}" destId="{660FDD81-3EFD-4446-B90D-5534A6257F16}" srcOrd="0" destOrd="0" presId="urn:microsoft.com/office/officeart/2005/8/layout/radial4"/>
    <dgm:cxn modelId="{4D3E7993-D790-4FB4-91F0-CAA16F9FC692}" type="presOf" srcId="{0547B593-5622-45CB-B64F-4C1218985A87}" destId="{C4281E2C-1DE7-49CD-94C6-FA667D8A207D}" srcOrd="0" destOrd="0" presId="urn:microsoft.com/office/officeart/2005/8/layout/radial4"/>
    <dgm:cxn modelId="{5A9BB9B4-E3ED-4919-ABF3-CAE1409B1931}" type="presOf" srcId="{1A0DE7AE-40D8-469F-88DE-83DFCD909504}" destId="{C4BF3551-1BC1-4DFD-A815-7DEBEF91D4A8}" srcOrd="0" destOrd="0" presId="urn:microsoft.com/office/officeart/2005/8/layout/radial4"/>
    <dgm:cxn modelId="{C516FA1A-8FDE-47AE-AF2F-14FDCF901F76}" type="presOf" srcId="{E0881E32-9F43-4DA3-870A-DED8E9532EC8}" destId="{F24B536D-A185-44A7-B0CD-9109951C2F83}" srcOrd="0" destOrd="0" presId="urn:microsoft.com/office/officeart/2005/8/layout/radial4"/>
    <dgm:cxn modelId="{45AAD15D-B397-4477-8139-790F426FCF11}" srcId="{E0881E32-9F43-4DA3-870A-DED8E9532EC8}" destId="{82A3D42D-6186-4F66-8552-0CEC00210ECD}" srcOrd="3" destOrd="0" parTransId="{8B3CFA47-2BC7-4BA3-8194-256B35B97876}" sibTransId="{F22B95C3-2AF4-4518-8293-86ECF4AE3CF0}"/>
    <dgm:cxn modelId="{36C001A0-E8FE-4F08-B6F6-8525EB8ADE31}" type="presOf" srcId="{0BF9D77C-99C1-4B6A-A10D-8AE68DF92F3E}" destId="{3337B1F5-BF18-42C9-B07C-4F9910F018AC}" srcOrd="0" destOrd="0" presId="urn:microsoft.com/office/officeart/2005/8/layout/radial4"/>
    <dgm:cxn modelId="{81F27F51-93BE-4B8C-ABBF-7D6EE4DC5886}" srcId="{E0881E32-9F43-4DA3-870A-DED8E9532EC8}" destId="{5DD7F704-C510-4DAD-B45E-F59BA2173375}" srcOrd="0" destOrd="0" parTransId="{0547B593-5622-45CB-B64F-4C1218985A87}" sibTransId="{9559DFA8-9EF7-40FB-A2DF-3436546AFC67}"/>
    <dgm:cxn modelId="{262ADACF-4280-4608-B8FB-EB67CFFBA592}" type="presOf" srcId="{8B3CFA47-2BC7-4BA3-8194-256B35B97876}" destId="{3125D028-E088-4800-9556-27ADBA4FB211}" srcOrd="0" destOrd="0" presId="urn:microsoft.com/office/officeart/2005/8/layout/radial4"/>
    <dgm:cxn modelId="{70095C26-FFE2-44B5-9158-CCCFAAD3F296}" type="presOf" srcId="{82A3D42D-6186-4F66-8552-0CEC00210ECD}" destId="{2F4082A8-023F-4213-82DA-E9FF2DA9B768}" srcOrd="0" destOrd="0" presId="urn:microsoft.com/office/officeart/2005/8/layout/radial4"/>
    <dgm:cxn modelId="{F78278B0-3A3C-4304-A19A-AD30ECEF910E}" srcId="{E0881E32-9F43-4DA3-870A-DED8E9532EC8}" destId="{A445305E-D369-41A7-B27C-D37DF075C76E}" srcOrd="4" destOrd="0" parTransId="{0BF9D77C-99C1-4B6A-A10D-8AE68DF92F3E}" sibTransId="{57E8F973-2B7E-42C0-9D05-6F6FD24794FF}"/>
    <dgm:cxn modelId="{7397771B-4319-454F-89E7-899D15B32878}" srcId="{5AB47378-E50F-4C8C-8316-0D0892CBFAF4}" destId="{E0881E32-9F43-4DA3-870A-DED8E9532EC8}" srcOrd="0" destOrd="0" parTransId="{8A6630B2-3973-4AEE-A963-A1EE66E9AD87}" sibTransId="{C97672A7-9AD3-4685-9247-6B92DBB60063}"/>
    <dgm:cxn modelId="{0F5AFE56-128B-4F67-A3C1-6EC6ECFCCD40}" srcId="{E0881E32-9F43-4DA3-870A-DED8E9532EC8}" destId="{CD89EACE-ECE2-4EFC-986A-7B7F9407F5B5}" srcOrd="1" destOrd="0" parTransId="{C0C1F79C-607B-45AE-98F3-6EB6388CB8EE}" sibTransId="{ECF31E2F-7018-4F41-9694-FF0F0FD28114}"/>
    <dgm:cxn modelId="{370063A1-A55B-49F5-BCF0-E57A7F814B4B}" type="presOf" srcId="{5AB47378-E50F-4C8C-8316-0D0892CBFAF4}" destId="{78304C1B-FA85-4F32-BAD2-9B96395C6C8D}" srcOrd="0" destOrd="0" presId="urn:microsoft.com/office/officeart/2005/8/layout/radial4"/>
    <dgm:cxn modelId="{CE84A7CD-E9BC-4D24-AC1A-1C3C5E3CA522}" srcId="{E0881E32-9F43-4DA3-870A-DED8E9532EC8}" destId="{1A0DE7AE-40D8-469F-88DE-83DFCD909504}" srcOrd="2" destOrd="0" parTransId="{8C442A5B-CC57-436D-B789-88EA828B4293}" sibTransId="{C1C74FD1-F73E-4B18-B1AE-23570EA19512}"/>
    <dgm:cxn modelId="{CD8716C4-A1C7-4CE4-A2EC-94C352E9AABE}" type="presOf" srcId="{CD89EACE-ECE2-4EFC-986A-7B7F9407F5B5}" destId="{4016B348-8E73-4533-8110-B9EB67BAB377}" srcOrd="0" destOrd="0" presId="urn:microsoft.com/office/officeart/2005/8/layout/radial4"/>
    <dgm:cxn modelId="{57FA7F85-196F-47D3-83AF-1399A5531B0A}" type="presParOf" srcId="{78304C1B-FA85-4F32-BAD2-9B96395C6C8D}" destId="{F24B536D-A185-44A7-B0CD-9109951C2F83}" srcOrd="0" destOrd="0" presId="urn:microsoft.com/office/officeart/2005/8/layout/radial4"/>
    <dgm:cxn modelId="{85A4EC01-8746-48A8-9B46-A5A2F380475F}" type="presParOf" srcId="{78304C1B-FA85-4F32-BAD2-9B96395C6C8D}" destId="{C4281E2C-1DE7-49CD-94C6-FA667D8A207D}" srcOrd="1" destOrd="0" presId="urn:microsoft.com/office/officeart/2005/8/layout/radial4"/>
    <dgm:cxn modelId="{D42EADEB-018E-4374-AC47-6FD7298B4881}" type="presParOf" srcId="{78304C1B-FA85-4F32-BAD2-9B96395C6C8D}" destId="{5AFAD3E4-659E-4058-94F8-4CD5CD40142D}" srcOrd="2" destOrd="0" presId="urn:microsoft.com/office/officeart/2005/8/layout/radial4"/>
    <dgm:cxn modelId="{BE5624B0-4704-42C6-B440-C221BE2A6903}" type="presParOf" srcId="{78304C1B-FA85-4F32-BAD2-9B96395C6C8D}" destId="{660FDD81-3EFD-4446-B90D-5534A6257F16}" srcOrd="3" destOrd="0" presId="urn:microsoft.com/office/officeart/2005/8/layout/radial4"/>
    <dgm:cxn modelId="{222FA67F-B2D3-48BE-BFB3-39B70D44F53B}" type="presParOf" srcId="{78304C1B-FA85-4F32-BAD2-9B96395C6C8D}" destId="{4016B348-8E73-4533-8110-B9EB67BAB377}" srcOrd="4" destOrd="0" presId="urn:microsoft.com/office/officeart/2005/8/layout/radial4"/>
    <dgm:cxn modelId="{E9259F23-68A2-4FA3-BE20-C659051A246E}" type="presParOf" srcId="{78304C1B-FA85-4F32-BAD2-9B96395C6C8D}" destId="{A704764C-2F25-4DB3-9B86-DF193BF0E7CB}" srcOrd="5" destOrd="0" presId="urn:microsoft.com/office/officeart/2005/8/layout/radial4"/>
    <dgm:cxn modelId="{AABD934F-4FC4-46C3-81DD-C6B710A66610}" type="presParOf" srcId="{78304C1B-FA85-4F32-BAD2-9B96395C6C8D}" destId="{C4BF3551-1BC1-4DFD-A815-7DEBEF91D4A8}" srcOrd="6" destOrd="0" presId="urn:microsoft.com/office/officeart/2005/8/layout/radial4"/>
    <dgm:cxn modelId="{16645D36-82AE-40CF-9B06-797084993C16}" type="presParOf" srcId="{78304C1B-FA85-4F32-BAD2-9B96395C6C8D}" destId="{3125D028-E088-4800-9556-27ADBA4FB211}" srcOrd="7" destOrd="0" presId="urn:microsoft.com/office/officeart/2005/8/layout/radial4"/>
    <dgm:cxn modelId="{3A30ED52-FD6A-4954-84DC-57B323BBE901}" type="presParOf" srcId="{78304C1B-FA85-4F32-BAD2-9B96395C6C8D}" destId="{2F4082A8-023F-4213-82DA-E9FF2DA9B768}" srcOrd="8" destOrd="0" presId="urn:microsoft.com/office/officeart/2005/8/layout/radial4"/>
    <dgm:cxn modelId="{01CBCA0A-2BDA-428B-9EC8-9D278BF8DB5C}" type="presParOf" srcId="{78304C1B-FA85-4F32-BAD2-9B96395C6C8D}" destId="{3337B1F5-BF18-42C9-B07C-4F9910F018AC}" srcOrd="9" destOrd="0" presId="urn:microsoft.com/office/officeart/2005/8/layout/radial4"/>
    <dgm:cxn modelId="{CFBA12AE-31EA-4A32-BD61-E15DE76AFAC2}" type="presParOf" srcId="{78304C1B-FA85-4F32-BAD2-9B96395C6C8D}" destId="{DC407E39-D85B-42F2-81A3-EDAEB54CD68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B47378-E50F-4C8C-8316-0D0892CBFAF4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0881E32-9F43-4DA3-870A-DED8E9532EC8}">
      <dgm:prSet phldrT="[Текст]" custT="1"/>
      <dgm:spPr/>
      <dgm:t>
        <a:bodyPr/>
        <a:lstStyle/>
        <a:p>
          <a:r>
            <a:rPr lang="ru-RU" sz="1600" b="1" baseline="0" dirty="0" smtClean="0"/>
            <a:t>ЧЕЛОВЕК</a:t>
          </a:r>
          <a:endParaRPr lang="ru-RU" sz="1600" b="1" dirty="0"/>
        </a:p>
      </dgm:t>
    </dgm:pt>
    <dgm:pt modelId="{8A6630B2-3973-4AEE-A963-A1EE66E9AD87}" type="parTrans" cxnId="{7397771B-4319-454F-89E7-899D15B32878}">
      <dgm:prSet/>
      <dgm:spPr/>
      <dgm:t>
        <a:bodyPr/>
        <a:lstStyle/>
        <a:p>
          <a:endParaRPr lang="ru-RU" sz="1600" b="1"/>
        </a:p>
      </dgm:t>
    </dgm:pt>
    <dgm:pt modelId="{C97672A7-9AD3-4685-9247-6B92DBB60063}" type="sibTrans" cxnId="{7397771B-4319-454F-89E7-899D15B32878}">
      <dgm:prSet/>
      <dgm:spPr/>
      <dgm:t>
        <a:bodyPr/>
        <a:lstStyle/>
        <a:p>
          <a:endParaRPr lang="ru-RU" sz="1600" b="1"/>
        </a:p>
      </dgm:t>
    </dgm:pt>
    <dgm:pt modelId="{5DD7F704-C510-4DAD-B45E-F59BA2173375}">
      <dgm:prSet phldrT="[Текст]" custT="1"/>
      <dgm:spPr/>
      <dgm:t>
        <a:bodyPr/>
        <a:lstStyle/>
        <a:p>
          <a:r>
            <a:rPr lang="ru-RU" sz="1600" b="1"/>
            <a:t>учреждения культуры, спорта, образования</a:t>
          </a:r>
        </a:p>
      </dgm:t>
    </dgm:pt>
    <dgm:pt modelId="{0547B593-5622-45CB-B64F-4C1218985A87}" type="parTrans" cxnId="{81F27F51-93BE-4B8C-ABBF-7D6EE4DC5886}">
      <dgm:prSet/>
      <dgm:spPr/>
      <dgm:t>
        <a:bodyPr/>
        <a:lstStyle/>
        <a:p>
          <a:endParaRPr lang="ru-RU" sz="1600" b="1"/>
        </a:p>
      </dgm:t>
    </dgm:pt>
    <dgm:pt modelId="{9559DFA8-9EF7-40FB-A2DF-3436546AFC67}" type="sibTrans" cxnId="{81F27F51-93BE-4B8C-ABBF-7D6EE4DC5886}">
      <dgm:prSet/>
      <dgm:spPr/>
      <dgm:t>
        <a:bodyPr/>
        <a:lstStyle/>
        <a:p>
          <a:endParaRPr lang="ru-RU" sz="1600" b="1"/>
        </a:p>
      </dgm:t>
    </dgm:pt>
    <dgm:pt modelId="{CD89EACE-ECE2-4EFC-986A-7B7F9407F5B5}">
      <dgm:prSet phldrT="[Текст]" custT="1"/>
      <dgm:spPr/>
      <dgm:t>
        <a:bodyPr/>
        <a:lstStyle/>
        <a:p>
          <a:r>
            <a:rPr lang="ru-RU" sz="1600" b="1"/>
            <a:t>государство, общество</a:t>
          </a:r>
        </a:p>
      </dgm:t>
    </dgm:pt>
    <dgm:pt modelId="{C0C1F79C-607B-45AE-98F3-6EB6388CB8EE}" type="parTrans" cxnId="{0F5AFE56-128B-4F67-A3C1-6EC6ECFCCD40}">
      <dgm:prSet/>
      <dgm:spPr/>
      <dgm:t>
        <a:bodyPr/>
        <a:lstStyle/>
        <a:p>
          <a:endParaRPr lang="ru-RU" sz="1600" b="1"/>
        </a:p>
      </dgm:t>
    </dgm:pt>
    <dgm:pt modelId="{ECF31E2F-7018-4F41-9694-FF0F0FD28114}" type="sibTrans" cxnId="{0F5AFE56-128B-4F67-A3C1-6EC6ECFCCD40}">
      <dgm:prSet/>
      <dgm:spPr/>
      <dgm:t>
        <a:bodyPr/>
        <a:lstStyle/>
        <a:p>
          <a:endParaRPr lang="ru-RU" sz="1600" b="1"/>
        </a:p>
      </dgm:t>
    </dgm:pt>
    <dgm:pt modelId="{1A0DE7AE-40D8-469F-88DE-83DFCD909504}">
      <dgm:prSet phldrT="[Текст]" custT="1"/>
      <dgm:spPr/>
      <dgm:t>
        <a:bodyPr/>
        <a:lstStyle/>
        <a:p>
          <a:r>
            <a:rPr lang="ru-RU" sz="1600" b="1"/>
            <a:t>волонтерские организации</a:t>
          </a:r>
        </a:p>
      </dgm:t>
    </dgm:pt>
    <dgm:pt modelId="{8C442A5B-CC57-436D-B789-88EA828B4293}" type="parTrans" cxnId="{CE84A7CD-E9BC-4D24-AC1A-1C3C5E3CA522}">
      <dgm:prSet/>
      <dgm:spPr/>
      <dgm:t>
        <a:bodyPr/>
        <a:lstStyle/>
        <a:p>
          <a:endParaRPr lang="ru-RU" sz="1600" b="1"/>
        </a:p>
      </dgm:t>
    </dgm:pt>
    <dgm:pt modelId="{C1C74FD1-F73E-4B18-B1AE-23570EA19512}" type="sibTrans" cxnId="{CE84A7CD-E9BC-4D24-AC1A-1C3C5E3CA522}">
      <dgm:prSet/>
      <dgm:spPr/>
      <dgm:t>
        <a:bodyPr/>
        <a:lstStyle/>
        <a:p>
          <a:endParaRPr lang="ru-RU" sz="1600" b="1"/>
        </a:p>
      </dgm:t>
    </dgm:pt>
    <dgm:pt modelId="{82A3D42D-6186-4F66-8552-0CEC00210ECD}">
      <dgm:prSet phldrT="[Текст]" custT="1"/>
      <dgm:spPr/>
      <dgm:t>
        <a:bodyPr/>
        <a:lstStyle/>
        <a:p>
          <a:r>
            <a:rPr lang="ru-RU" sz="1600" b="1"/>
            <a:t>религиозные организации</a:t>
          </a:r>
        </a:p>
      </dgm:t>
    </dgm:pt>
    <dgm:pt modelId="{8B3CFA47-2BC7-4BA3-8194-256B35B97876}" type="parTrans" cxnId="{45AAD15D-B397-4477-8139-790F426FCF11}">
      <dgm:prSet/>
      <dgm:spPr/>
      <dgm:t>
        <a:bodyPr/>
        <a:lstStyle/>
        <a:p>
          <a:endParaRPr lang="ru-RU" sz="1600" b="1"/>
        </a:p>
      </dgm:t>
    </dgm:pt>
    <dgm:pt modelId="{F22B95C3-2AF4-4518-8293-86ECF4AE3CF0}" type="sibTrans" cxnId="{45AAD15D-B397-4477-8139-790F426FCF11}">
      <dgm:prSet/>
      <dgm:spPr/>
      <dgm:t>
        <a:bodyPr/>
        <a:lstStyle/>
        <a:p>
          <a:endParaRPr lang="ru-RU" sz="1600" b="1"/>
        </a:p>
      </dgm:t>
    </dgm:pt>
    <dgm:pt modelId="{78304C1B-FA85-4F32-BAD2-9B96395C6C8D}" type="pres">
      <dgm:prSet presAssocID="{5AB47378-E50F-4C8C-8316-0D0892CBFAF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4B536D-A185-44A7-B0CD-9109951C2F83}" type="pres">
      <dgm:prSet presAssocID="{E0881E32-9F43-4DA3-870A-DED8E9532EC8}" presName="centerShape" presStyleLbl="node0" presStyleIdx="0" presStyleCnt="1" custScaleX="124400"/>
      <dgm:spPr/>
      <dgm:t>
        <a:bodyPr/>
        <a:lstStyle/>
        <a:p>
          <a:endParaRPr lang="ru-RU"/>
        </a:p>
      </dgm:t>
    </dgm:pt>
    <dgm:pt modelId="{C4281E2C-1DE7-49CD-94C6-FA667D8A207D}" type="pres">
      <dgm:prSet presAssocID="{0547B593-5622-45CB-B64F-4C1218985A87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5AFAD3E4-659E-4058-94F8-4CD5CD40142D}" type="pres">
      <dgm:prSet presAssocID="{5DD7F704-C510-4DAD-B45E-F59BA217337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FDD81-3EFD-4446-B90D-5534A6257F16}" type="pres">
      <dgm:prSet presAssocID="{C0C1F79C-607B-45AE-98F3-6EB6388CB8EE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4016B348-8E73-4533-8110-B9EB67BAB377}" type="pres">
      <dgm:prSet presAssocID="{CD89EACE-ECE2-4EFC-986A-7B7F9407F5B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04764C-2F25-4DB3-9B86-DF193BF0E7CB}" type="pres">
      <dgm:prSet presAssocID="{8C442A5B-CC57-436D-B789-88EA828B4293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C4BF3551-1BC1-4DFD-A815-7DEBEF91D4A8}" type="pres">
      <dgm:prSet presAssocID="{1A0DE7AE-40D8-469F-88DE-83DFCD90950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5D028-E088-4800-9556-27ADBA4FB211}" type="pres">
      <dgm:prSet presAssocID="{8B3CFA47-2BC7-4BA3-8194-256B35B97876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2F4082A8-023F-4213-82DA-E9FF2DA9B768}" type="pres">
      <dgm:prSet presAssocID="{82A3D42D-6186-4F66-8552-0CEC00210EC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573C23-257F-4C84-8AA8-6CB888683C52}" type="presOf" srcId="{0547B593-5622-45CB-B64F-4C1218985A87}" destId="{C4281E2C-1DE7-49CD-94C6-FA667D8A207D}" srcOrd="0" destOrd="0" presId="urn:microsoft.com/office/officeart/2005/8/layout/radial4"/>
    <dgm:cxn modelId="{156D47DE-B9CA-4B59-B4E0-FECDDCD0FD56}" type="presOf" srcId="{C0C1F79C-607B-45AE-98F3-6EB6388CB8EE}" destId="{660FDD81-3EFD-4446-B90D-5534A6257F16}" srcOrd="0" destOrd="0" presId="urn:microsoft.com/office/officeart/2005/8/layout/radial4"/>
    <dgm:cxn modelId="{DB2850A6-B538-45E7-8EF4-5EAE2C8BB094}" type="presOf" srcId="{CD89EACE-ECE2-4EFC-986A-7B7F9407F5B5}" destId="{4016B348-8E73-4533-8110-B9EB67BAB377}" srcOrd="0" destOrd="0" presId="urn:microsoft.com/office/officeart/2005/8/layout/radial4"/>
    <dgm:cxn modelId="{FC215073-13A0-440A-A42E-D98BC3D1E2FF}" type="presOf" srcId="{5AB47378-E50F-4C8C-8316-0D0892CBFAF4}" destId="{78304C1B-FA85-4F32-BAD2-9B96395C6C8D}" srcOrd="0" destOrd="0" presId="urn:microsoft.com/office/officeart/2005/8/layout/radial4"/>
    <dgm:cxn modelId="{5C75CB02-F912-4BB9-8A1A-521213701F66}" type="presOf" srcId="{5DD7F704-C510-4DAD-B45E-F59BA2173375}" destId="{5AFAD3E4-659E-4058-94F8-4CD5CD40142D}" srcOrd="0" destOrd="0" presId="urn:microsoft.com/office/officeart/2005/8/layout/radial4"/>
    <dgm:cxn modelId="{45AAD15D-B397-4477-8139-790F426FCF11}" srcId="{E0881E32-9F43-4DA3-870A-DED8E9532EC8}" destId="{82A3D42D-6186-4F66-8552-0CEC00210ECD}" srcOrd="3" destOrd="0" parTransId="{8B3CFA47-2BC7-4BA3-8194-256B35B97876}" sibTransId="{F22B95C3-2AF4-4518-8293-86ECF4AE3CF0}"/>
    <dgm:cxn modelId="{844D442B-0B5A-4F5F-A523-0607AAD36841}" type="presOf" srcId="{8C442A5B-CC57-436D-B789-88EA828B4293}" destId="{A704764C-2F25-4DB3-9B86-DF193BF0E7CB}" srcOrd="0" destOrd="0" presId="urn:microsoft.com/office/officeart/2005/8/layout/radial4"/>
    <dgm:cxn modelId="{81F27F51-93BE-4B8C-ABBF-7D6EE4DC5886}" srcId="{E0881E32-9F43-4DA3-870A-DED8E9532EC8}" destId="{5DD7F704-C510-4DAD-B45E-F59BA2173375}" srcOrd="0" destOrd="0" parTransId="{0547B593-5622-45CB-B64F-4C1218985A87}" sibTransId="{9559DFA8-9EF7-40FB-A2DF-3436546AFC67}"/>
    <dgm:cxn modelId="{70793978-1B34-4264-98C7-7A7DBA155A31}" type="presOf" srcId="{82A3D42D-6186-4F66-8552-0CEC00210ECD}" destId="{2F4082A8-023F-4213-82DA-E9FF2DA9B768}" srcOrd="0" destOrd="0" presId="urn:microsoft.com/office/officeart/2005/8/layout/radial4"/>
    <dgm:cxn modelId="{985AFF66-D03D-4898-94A2-0321A2AB1A59}" type="presOf" srcId="{E0881E32-9F43-4DA3-870A-DED8E9532EC8}" destId="{F24B536D-A185-44A7-B0CD-9109951C2F83}" srcOrd="0" destOrd="0" presId="urn:microsoft.com/office/officeart/2005/8/layout/radial4"/>
    <dgm:cxn modelId="{7397771B-4319-454F-89E7-899D15B32878}" srcId="{5AB47378-E50F-4C8C-8316-0D0892CBFAF4}" destId="{E0881E32-9F43-4DA3-870A-DED8E9532EC8}" srcOrd="0" destOrd="0" parTransId="{8A6630B2-3973-4AEE-A963-A1EE66E9AD87}" sibTransId="{C97672A7-9AD3-4685-9247-6B92DBB60063}"/>
    <dgm:cxn modelId="{0F5AFE56-128B-4F67-A3C1-6EC6ECFCCD40}" srcId="{E0881E32-9F43-4DA3-870A-DED8E9532EC8}" destId="{CD89EACE-ECE2-4EFC-986A-7B7F9407F5B5}" srcOrd="1" destOrd="0" parTransId="{C0C1F79C-607B-45AE-98F3-6EB6388CB8EE}" sibTransId="{ECF31E2F-7018-4F41-9694-FF0F0FD28114}"/>
    <dgm:cxn modelId="{4A2670B6-AC95-402B-A183-2A6DC614FA99}" type="presOf" srcId="{1A0DE7AE-40D8-469F-88DE-83DFCD909504}" destId="{C4BF3551-1BC1-4DFD-A815-7DEBEF91D4A8}" srcOrd="0" destOrd="0" presId="urn:microsoft.com/office/officeart/2005/8/layout/radial4"/>
    <dgm:cxn modelId="{CB4942D3-1177-4282-87E9-E915731E4ADB}" type="presOf" srcId="{8B3CFA47-2BC7-4BA3-8194-256B35B97876}" destId="{3125D028-E088-4800-9556-27ADBA4FB211}" srcOrd="0" destOrd="0" presId="urn:microsoft.com/office/officeart/2005/8/layout/radial4"/>
    <dgm:cxn modelId="{CE84A7CD-E9BC-4D24-AC1A-1C3C5E3CA522}" srcId="{E0881E32-9F43-4DA3-870A-DED8E9532EC8}" destId="{1A0DE7AE-40D8-469F-88DE-83DFCD909504}" srcOrd="2" destOrd="0" parTransId="{8C442A5B-CC57-436D-B789-88EA828B4293}" sibTransId="{C1C74FD1-F73E-4B18-B1AE-23570EA19512}"/>
    <dgm:cxn modelId="{75A6D02E-C1EB-4F90-B33A-CFB2B512387C}" type="presParOf" srcId="{78304C1B-FA85-4F32-BAD2-9B96395C6C8D}" destId="{F24B536D-A185-44A7-B0CD-9109951C2F83}" srcOrd="0" destOrd="0" presId="urn:microsoft.com/office/officeart/2005/8/layout/radial4"/>
    <dgm:cxn modelId="{0FC02F6B-5349-4D39-B16E-5A38A7545242}" type="presParOf" srcId="{78304C1B-FA85-4F32-BAD2-9B96395C6C8D}" destId="{C4281E2C-1DE7-49CD-94C6-FA667D8A207D}" srcOrd="1" destOrd="0" presId="urn:microsoft.com/office/officeart/2005/8/layout/radial4"/>
    <dgm:cxn modelId="{5B0BEFB3-5F44-42BD-8332-9588E1AE7D79}" type="presParOf" srcId="{78304C1B-FA85-4F32-BAD2-9B96395C6C8D}" destId="{5AFAD3E4-659E-4058-94F8-4CD5CD40142D}" srcOrd="2" destOrd="0" presId="urn:microsoft.com/office/officeart/2005/8/layout/radial4"/>
    <dgm:cxn modelId="{562A0087-85BA-4E43-86C3-31EF5C6BC095}" type="presParOf" srcId="{78304C1B-FA85-4F32-BAD2-9B96395C6C8D}" destId="{660FDD81-3EFD-4446-B90D-5534A6257F16}" srcOrd="3" destOrd="0" presId="urn:microsoft.com/office/officeart/2005/8/layout/radial4"/>
    <dgm:cxn modelId="{6A43C2DC-4BDD-4C02-B050-B13485404153}" type="presParOf" srcId="{78304C1B-FA85-4F32-BAD2-9B96395C6C8D}" destId="{4016B348-8E73-4533-8110-B9EB67BAB377}" srcOrd="4" destOrd="0" presId="urn:microsoft.com/office/officeart/2005/8/layout/radial4"/>
    <dgm:cxn modelId="{FA5E0BB2-2CDA-4300-B6C7-9889E08934A2}" type="presParOf" srcId="{78304C1B-FA85-4F32-BAD2-9B96395C6C8D}" destId="{A704764C-2F25-4DB3-9B86-DF193BF0E7CB}" srcOrd="5" destOrd="0" presId="urn:microsoft.com/office/officeart/2005/8/layout/radial4"/>
    <dgm:cxn modelId="{A8D966F1-6A84-46D2-A867-E6381580B700}" type="presParOf" srcId="{78304C1B-FA85-4F32-BAD2-9B96395C6C8D}" destId="{C4BF3551-1BC1-4DFD-A815-7DEBEF91D4A8}" srcOrd="6" destOrd="0" presId="urn:microsoft.com/office/officeart/2005/8/layout/radial4"/>
    <dgm:cxn modelId="{7CE59A64-070A-419B-9FF5-69407A789BAD}" type="presParOf" srcId="{78304C1B-FA85-4F32-BAD2-9B96395C6C8D}" destId="{3125D028-E088-4800-9556-27ADBA4FB211}" srcOrd="7" destOrd="0" presId="urn:microsoft.com/office/officeart/2005/8/layout/radial4"/>
    <dgm:cxn modelId="{BF38714F-0A9B-4425-ABAF-6F1CF733D5D8}" type="presParOf" srcId="{78304C1B-FA85-4F32-BAD2-9B96395C6C8D}" destId="{2F4082A8-023F-4213-82DA-E9FF2DA9B768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8CD682-6520-4F37-9536-69BE1C59096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1D3C49-DF42-446D-BA8D-C876168E3EB8}">
      <dgm:prSet phldrT="[Текст]"/>
      <dgm:spPr/>
      <dgm:t>
        <a:bodyPr/>
        <a:lstStyle/>
        <a:p>
          <a:r>
            <a:rPr lang="ru-RU" dirty="0" smtClean="0"/>
            <a:t>Организационный</a:t>
          </a:r>
          <a:endParaRPr lang="ru-RU" dirty="0"/>
        </a:p>
      </dgm:t>
    </dgm:pt>
    <dgm:pt modelId="{011C1C09-3516-424D-8F9C-2CD623B09C05}" type="parTrans" cxnId="{18F41752-4243-4779-ABDF-14DEA754C04D}">
      <dgm:prSet/>
      <dgm:spPr/>
      <dgm:t>
        <a:bodyPr/>
        <a:lstStyle/>
        <a:p>
          <a:endParaRPr lang="ru-RU" dirty="0"/>
        </a:p>
      </dgm:t>
    </dgm:pt>
    <dgm:pt modelId="{30B323BF-DD7B-4D96-B619-EDA1E50AAD14}" type="sibTrans" cxnId="{18F41752-4243-4779-ABDF-14DEA754C04D}">
      <dgm:prSet/>
      <dgm:spPr/>
      <dgm:t>
        <a:bodyPr/>
        <a:lstStyle/>
        <a:p>
          <a:endParaRPr lang="ru-RU" dirty="0"/>
        </a:p>
      </dgm:t>
    </dgm:pt>
    <dgm:pt modelId="{8420A559-E52D-418F-8906-AC929CAD7683}">
      <dgm:prSet phldrT="[Текст]"/>
      <dgm:spPr/>
      <dgm:t>
        <a:bodyPr/>
        <a:lstStyle/>
        <a:p>
          <a:r>
            <a:rPr lang="ru-RU" dirty="0" smtClean="0"/>
            <a:t>проведение оценки психофизического состояния;</a:t>
          </a:r>
          <a:endParaRPr lang="ru-RU" dirty="0"/>
        </a:p>
      </dgm:t>
    </dgm:pt>
    <dgm:pt modelId="{1ACDBB9F-8821-4605-88C9-4B9E6BD802F1}" type="parTrans" cxnId="{B4BF7948-EA46-4790-BC74-0E7F66BBB5FB}">
      <dgm:prSet/>
      <dgm:spPr/>
      <dgm:t>
        <a:bodyPr/>
        <a:lstStyle/>
        <a:p>
          <a:endParaRPr lang="ru-RU" dirty="0"/>
        </a:p>
      </dgm:t>
    </dgm:pt>
    <dgm:pt modelId="{F00BA3B8-2892-4267-916E-CC288B3B0B5E}" type="sibTrans" cxnId="{B4BF7948-EA46-4790-BC74-0E7F66BBB5FB}">
      <dgm:prSet/>
      <dgm:spPr/>
      <dgm:t>
        <a:bodyPr/>
        <a:lstStyle/>
        <a:p>
          <a:endParaRPr lang="ru-RU" dirty="0"/>
        </a:p>
      </dgm:t>
    </dgm:pt>
    <dgm:pt modelId="{3A0D7186-6150-4C94-97DB-2ED944CBE58F}">
      <dgm:prSet phldrT="[Текст]"/>
      <dgm:spPr/>
      <dgm:t>
        <a:bodyPr/>
        <a:lstStyle/>
        <a:p>
          <a:r>
            <a:rPr lang="ru-RU" dirty="0" smtClean="0"/>
            <a:t>составление индивидуального плана по организации досуга.</a:t>
          </a:r>
          <a:endParaRPr lang="ru-RU" dirty="0"/>
        </a:p>
      </dgm:t>
    </dgm:pt>
    <dgm:pt modelId="{CA1D9977-17C2-4E68-8EBF-1C5BA034C123}" type="parTrans" cxnId="{9B8B60FF-DD8C-4820-8B61-B40DF3CF37BD}">
      <dgm:prSet/>
      <dgm:spPr/>
      <dgm:t>
        <a:bodyPr/>
        <a:lstStyle/>
        <a:p>
          <a:endParaRPr lang="ru-RU" dirty="0"/>
        </a:p>
      </dgm:t>
    </dgm:pt>
    <dgm:pt modelId="{5F7396E5-9BBD-402B-85E3-FC2550B7F45A}" type="sibTrans" cxnId="{9B8B60FF-DD8C-4820-8B61-B40DF3CF37BD}">
      <dgm:prSet/>
      <dgm:spPr/>
      <dgm:t>
        <a:bodyPr/>
        <a:lstStyle/>
        <a:p>
          <a:endParaRPr lang="ru-RU" dirty="0"/>
        </a:p>
      </dgm:t>
    </dgm:pt>
    <dgm:pt modelId="{062D0DE9-245F-493C-8F8D-536D626DC823}">
      <dgm:prSet phldrT="[Текст]"/>
      <dgm:spPr/>
      <dgm:t>
        <a:bodyPr/>
        <a:lstStyle/>
        <a:p>
          <a:r>
            <a:rPr lang="ru-RU" dirty="0" smtClean="0"/>
            <a:t>Практический</a:t>
          </a:r>
          <a:endParaRPr lang="ru-RU" dirty="0"/>
        </a:p>
      </dgm:t>
    </dgm:pt>
    <dgm:pt modelId="{C1B2E494-F250-478A-98CD-9CB4E3D6EBED}" type="parTrans" cxnId="{F56A87F4-3D66-4D14-8971-831CF9D4DE66}">
      <dgm:prSet/>
      <dgm:spPr/>
      <dgm:t>
        <a:bodyPr/>
        <a:lstStyle/>
        <a:p>
          <a:endParaRPr lang="ru-RU" dirty="0"/>
        </a:p>
      </dgm:t>
    </dgm:pt>
    <dgm:pt modelId="{218085BF-0C1F-4FE2-99A6-603AE8040EDE}" type="sibTrans" cxnId="{F56A87F4-3D66-4D14-8971-831CF9D4DE66}">
      <dgm:prSet/>
      <dgm:spPr/>
      <dgm:t>
        <a:bodyPr/>
        <a:lstStyle/>
        <a:p>
          <a:endParaRPr lang="ru-RU" dirty="0"/>
        </a:p>
      </dgm:t>
    </dgm:pt>
    <dgm:pt modelId="{9C6C6241-26B3-4372-A336-130FE09175E4}">
      <dgm:prSet phldrT="[Текст]"/>
      <dgm:spPr/>
      <dgm:t>
        <a:bodyPr/>
        <a:lstStyle/>
        <a:p>
          <a:r>
            <a:rPr lang="ru-RU" dirty="0" smtClean="0"/>
            <a:t>реализация мероприятия по направлениям дневной занятости.</a:t>
          </a:r>
          <a:endParaRPr lang="ru-RU" dirty="0"/>
        </a:p>
      </dgm:t>
    </dgm:pt>
    <dgm:pt modelId="{A5276EBC-9C4A-456B-836A-5BE35CEDC6B3}" type="parTrans" cxnId="{C25D7F2F-C741-4E76-AB59-3D1400EEB296}">
      <dgm:prSet/>
      <dgm:spPr/>
      <dgm:t>
        <a:bodyPr/>
        <a:lstStyle/>
        <a:p>
          <a:endParaRPr lang="ru-RU" dirty="0"/>
        </a:p>
      </dgm:t>
    </dgm:pt>
    <dgm:pt modelId="{D1864935-0238-4199-BDAE-94D9BFBB350B}" type="sibTrans" cxnId="{C25D7F2F-C741-4E76-AB59-3D1400EEB296}">
      <dgm:prSet/>
      <dgm:spPr/>
      <dgm:t>
        <a:bodyPr/>
        <a:lstStyle/>
        <a:p>
          <a:endParaRPr lang="ru-RU" dirty="0"/>
        </a:p>
      </dgm:t>
    </dgm:pt>
    <dgm:pt modelId="{66CF6875-4B5A-4E5D-91FE-C30468A91E95}">
      <dgm:prSet phldrT="[Текст]"/>
      <dgm:spPr/>
      <dgm:t>
        <a:bodyPr/>
        <a:lstStyle/>
        <a:p>
          <a:r>
            <a:rPr lang="ru-RU" dirty="0" smtClean="0"/>
            <a:t>Аналитический </a:t>
          </a:r>
          <a:endParaRPr lang="ru-RU" dirty="0"/>
        </a:p>
      </dgm:t>
    </dgm:pt>
    <dgm:pt modelId="{9B68694D-776C-43B7-B65A-DB925AA9A01F}" type="parTrans" cxnId="{0CC6AF95-7CED-4230-95F3-8ECE623548D3}">
      <dgm:prSet/>
      <dgm:spPr/>
      <dgm:t>
        <a:bodyPr/>
        <a:lstStyle/>
        <a:p>
          <a:endParaRPr lang="ru-RU" dirty="0"/>
        </a:p>
      </dgm:t>
    </dgm:pt>
    <dgm:pt modelId="{AE943A31-600F-4F4F-96A7-648E39E73D1B}" type="sibTrans" cxnId="{0CC6AF95-7CED-4230-95F3-8ECE623548D3}">
      <dgm:prSet/>
      <dgm:spPr/>
      <dgm:t>
        <a:bodyPr/>
        <a:lstStyle/>
        <a:p>
          <a:endParaRPr lang="ru-RU" dirty="0"/>
        </a:p>
      </dgm:t>
    </dgm:pt>
    <dgm:pt modelId="{D055D7A5-9A85-44AC-B234-FE703AE3E5ED}">
      <dgm:prSet phldrT="[Текст]"/>
      <dgm:spPr/>
      <dgm:t>
        <a:bodyPr/>
        <a:lstStyle/>
        <a:p>
          <a:r>
            <a:rPr lang="ru-RU" dirty="0" smtClean="0"/>
            <a:t>анализ предоставленных услуг;</a:t>
          </a:r>
          <a:endParaRPr lang="ru-RU" dirty="0"/>
        </a:p>
      </dgm:t>
    </dgm:pt>
    <dgm:pt modelId="{DCF0C631-E4B3-41A0-8C19-1CB82DDAC2EA}" type="parTrans" cxnId="{3E28CA19-F71A-4C8D-8491-498A1D15A303}">
      <dgm:prSet/>
      <dgm:spPr/>
      <dgm:t>
        <a:bodyPr/>
        <a:lstStyle/>
        <a:p>
          <a:endParaRPr lang="ru-RU" dirty="0"/>
        </a:p>
      </dgm:t>
    </dgm:pt>
    <dgm:pt modelId="{99A59EC8-3822-478C-B7EA-F4E4761CB488}" type="sibTrans" cxnId="{3E28CA19-F71A-4C8D-8491-498A1D15A303}">
      <dgm:prSet/>
      <dgm:spPr/>
      <dgm:t>
        <a:bodyPr/>
        <a:lstStyle/>
        <a:p>
          <a:endParaRPr lang="ru-RU" dirty="0"/>
        </a:p>
      </dgm:t>
    </dgm:pt>
    <dgm:pt modelId="{1C639020-DAFD-45C4-B907-C7609C2980DC}">
      <dgm:prSet phldrT="[Текст]"/>
      <dgm:spPr/>
      <dgm:t>
        <a:bodyPr/>
        <a:lstStyle/>
        <a:p>
          <a:r>
            <a:rPr lang="ru-RU" dirty="0" smtClean="0"/>
            <a:t>анкетирование и составление биографии;</a:t>
          </a:r>
          <a:endParaRPr lang="ru-RU" dirty="0"/>
        </a:p>
      </dgm:t>
    </dgm:pt>
    <dgm:pt modelId="{84604AFF-454C-4D77-87E7-5E95EC714DE9}" type="parTrans" cxnId="{CCF183FD-9912-4DAE-8388-7B317460BF16}">
      <dgm:prSet/>
      <dgm:spPr/>
      <dgm:t>
        <a:bodyPr/>
        <a:lstStyle/>
        <a:p>
          <a:endParaRPr lang="ru-RU" dirty="0"/>
        </a:p>
      </dgm:t>
    </dgm:pt>
    <dgm:pt modelId="{A57CB125-2CAC-494A-B2A6-46D264CC924C}" type="sibTrans" cxnId="{CCF183FD-9912-4DAE-8388-7B317460BF16}">
      <dgm:prSet/>
      <dgm:spPr/>
      <dgm:t>
        <a:bodyPr/>
        <a:lstStyle/>
        <a:p>
          <a:endParaRPr lang="ru-RU" dirty="0"/>
        </a:p>
      </dgm:t>
    </dgm:pt>
    <dgm:pt modelId="{33537639-DE15-414F-97A5-B969DEF2738B}">
      <dgm:prSet phldrT="[Текст]"/>
      <dgm:spPr/>
      <dgm:t>
        <a:bodyPr/>
        <a:lstStyle/>
        <a:p>
          <a:r>
            <a:rPr lang="ru-RU" dirty="0" smtClean="0"/>
            <a:t>карты эффективности проведенных мероприятий.</a:t>
          </a:r>
          <a:endParaRPr lang="ru-RU" dirty="0"/>
        </a:p>
      </dgm:t>
    </dgm:pt>
    <dgm:pt modelId="{D1D7C79F-99B0-4F0C-A2C6-EE2A38DE6E4A}" type="parTrans" cxnId="{84DDFE68-288F-4348-BF68-96DA6A10F26F}">
      <dgm:prSet/>
      <dgm:spPr/>
      <dgm:t>
        <a:bodyPr/>
        <a:lstStyle/>
        <a:p>
          <a:endParaRPr lang="ru-RU" dirty="0"/>
        </a:p>
      </dgm:t>
    </dgm:pt>
    <dgm:pt modelId="{B9D90384-921C-439F-9D52-663FED0BBCC8}" type="sibTrans" cxnId="{84DDFE68-288F-4348-BF68-96DA6A10F26F}">
      <dgm:prSet/>
      <dgm:spPr/>
      <dgm:t>
        <a:bodyPr/>
        <a:lstStyle/>
        <a:p>
          <a:endParaRPr lang="ru-RU" dirty="0"/>
        </a:p>
      </dgm:t>
    </dgm:pt>
    <dgm:pt modelId="{AB1FFC44-B379-48E8-A9FF-83B2640AF083}">
      <dgm:prSet phldrT="[Текст]"/>
      <dgm:spPr/>
      <dgm:t>
        <a:bodyPr/>
        <a:lstStyle/>
        <a:p>
          <a:r>
            <a:rPr lang="ru-RU" dirty="0" smtClean="0"/>
            <a:t>справки по осуществлению динамического контроля;</a:t>
          </a:r>
          <a:endParaRPr lang="ru-RU" dirty="0"/>
        </a:p>
      </dgm:t>
    </dgm:pt>
    <dgm:pt modelId="{C08BFF65-4246-4E01-B08D-44EDC5200BDA}" type="parTrans" cxnId="{84D97A3C-C221-46EB-9D5C-A1CBA6FF6BB6}">
      <dgm:prSet/>
      <dgm:spPr/>
      <dgm:t>
        <a:bodyPr/>
        <a:lstStyle/>
        <a:p>
          <a:endParaRPr lang="ru-RU" dirty="0"/>
        </a:p>
      </dgm:t>
    </dgm:pt>
    <dgm:pt modelId="{50988E9A-7400-47B9-8E92-F6CF9273B275}" type="sibTrans" cxnId="{84D97A3C-C221-46EB-9D5C-A1CBA6FF6BB6}">
      <dgm:prSet/>
      <dgm:spPr/>
      <dgm:t>
        <a:bodyPr/>
        <a:lstStyle/>
        <a:p>
          <a:endParaRPr lang="ru-RU" dirty="0"/>
        </a:p>
      </dgm:t>
    </dgm:pt>
    <dgm:pt modelId="{89DE9740-547E-4867-85BA-67BE11F5B8E4}" type="pres">
      <dgm:prSet presAssocID="{2E8CD682-6520-4F37-9536-69BE1C5909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D2CE16-F785-425E-B1B3-DDF99FBB7B56}" type="pres">
      <dgm:prSet presAssocID="{431D3C49-DF42-446D-BA8D-C876168E3EB8}" presName="composite" presStyleCnt="0"/>
      <dgm:spPr/>
    </dgm:pt>
    <dgm:pt modelId="{35FF0766-2906-422D-B512-DF0026F32051}" type="pres">
      <dgm:prSet presAssocID="{431D3C49-DF42-446D-BA8D-C876168E3EB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F9BF6-5AA4-4F72-A0F5-AAF565ABD2EB}" type="pres">
      <dgm:prSet presAssocID="{431D3C49-DF42-446D-BA8D-C876168E3EB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71FEA-7E0F-4D98-BA12-463AEEB9AC05}" type="pres">
      <dgm:prSet presAssocID="{30B323BF-DD7B-4D96-B619-EDA1E50AAD14}" presName="space" presStyleCnt="0"/>
      <dgm:spPr/>
    </dgm:pt>
    <dgm:pt modelId="{29F19698-1CE7-40F4-8729-D8562D764A87}" type="pres">
      <dgm:prSet presAssocID="{062D0DE9-245F-493C-8F8D-536D626DC823}" presName="composite" presStyleCnt="0"/>
      <dgm:spPr/>
    </dgm:pt>
    <dgm:pt modelId="{D9FABB84-F056-47D8-AA38-1162456E87FC}" type="pres">
      <dgm:prSet presAssocID="{062D0DE9-245F-493C-8F8D-536D626DC82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DD591-1143-4A99-B7A8-093E6B457C1D}" type="pres">
      <dgm:prSet presAssocID="{062D0DE9-245F-493C-8F8D-536D626DC82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8390A-052C-4F5D-A5EC-D62F5A3362E1}" type="pres">
      <dgm:prSet presAssocID="{218085BF-0C1F-4FE2-99A6-603AE8040EDE}" presName="space" presStyleCnt="0"/>
      <dgm:spPr/>
    </dgm:pt>
    <dgm:pt modelId="{17C47333-C32E-44E5-8B57-8E62EE933868}" type="pres">
      <dgm:prSet presAssocID="{66CF6875-4B5A-4E5D-91FE-C30468A91E95}" presName="composite" presStyleCnt="0"/>
      <dgm:spPr/>
    </dgm:pt>
    <dgm:pt modelId="{3CE48153-039B-4627-8D75-FD4EDBCD7BA5}" type="pres">
      <dgm:prSet presAssocID="{66CF6875-4B5A-4E5D-91FE-C30468A91E9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DFA1B-7C39-4DC5-9E0E-4FEA4176799E}" type="pres">
      <dgm:prSet presAssocID="{66CF6875-4B5A-4E5D-91FE-C30468A91E9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8456B4-3410-4330-BAF6-6794B261D196}" type="presOf" srcId="{33537639-DE15-414F-97A5-B969DEF2738B}" destId="{38ADFA1B-7C39-4DC5-9E0E-4FEA4176799E}" srcOrd="0" destOrd="2" presId="urn:microsoft.com/office/officeart/2005/8/layout/hList1"/>
    <dgm:cxn modelId="{18F41752-4243-4779-ABDF-14DEA754C04D}" srcId="{2E8CD682-6520-4F37-9536-69BE1C590966}" destId="{431D3C49-DF42-446D-BA8D-C876168E3EB8}" srcOrd="0" destOrd="0" parTransId="{011C1C09-3516-424D-8F9C-2CD623B09C05}" sibTransId="{30B323BF-DD7B-4D96-B619-EDA1E50AAD14}"/>
    <dgm:cxn modelId="{F5C909C0-945D-4AB1-AE86-2EEBE5050EE2}" type="presOf" srcId="{66CF6875-4B5A-4E5D-91FE-C30468A91E95}" destId="{3CE48153-039B-4627-8D75-FD4EDBCD7BA5}" srcOrd="0" destOrd="0" presId="urn:microsoft.com/office/officeart/2005/8/layout/hList1"/>
    <dgm:cxn modelId="{FD94DFFE-0A01-4797-97AD-EDDC96236EAF}" type="presOf" srcId="{AB1FFC44-B379-48E8-A9FF-83B2640AF083}" destId="{38ADFA1B-7C39-4DC5-9E0E-4FEA4176799E}" srcOrd="0" destOrd="1" presId="urn:microsoft.com/office/officeart/2005/8/layout/hList1"/>
    <dgm:cxn modelId="{CCF183FD-9912-4DAE-8388-7B317460BF16}" srcId="{431D3C49-DF42-446D-BA8D-C876168E3EB8}" destId="{1C639020-DAFD-45C4-B907-C7609C2980DC}" srcOrd="1" destOrd="0" parTransId="{84604AFF-454C-4D77-87E7-5E95EC714DE9}" sibTransId="{A57CB125-2CAC-494A-B2A6-46D264CC924C}"/>
    <dgm:cxn modelId="{B4BF7948-EA46-4790-BC74-0E7F66BBB5FB}" srcId="{431D3C49-DF42-446D-BA8D-C876168E3EB8}" destId="{8420A559-E52D-418F-8906-AC929CAD7683}" srcOrd="0" destOrd="0" parTransId="{1ACDBB9F-8821-4605-88C9-4B9E6BD802F1}" sibTransId="{F00BA3B8-2892-4267-916E-CC288B3B0B5E}"/>
    <dgm:cxn modelId="{126805E2-9DEB-4AC6-9006-DC4CCE87B517}" type="presOf" srcId="{1C639020-DAFD-45C4-B907-C7609C2980DC}" destId="{54DF9BF6-5AA4-4F72-A0F5-AAF565ABD2EB}" srcOrd="0" destOrd="1" presId="urn:microsoft.com/office/officeart/2005/8/layout/hList1"/>
    <dgm:cxn modelId="{84D97A3C-C221-46EB-9D5C-A1CBA6FF6BB6}" srcId="{66CF6875-4B5A-4E5D-91FE-C30468A91E95}" destId="{AB1FFC44-B379-48E8-A9FF-83B2640AF083}" srcOrd="1" destOrd="0" parTransId="{C08BFF65-4246-4E01-B08D-44EDC5200BDA}" sibTransId="{50988E9A-7400-47B9-8E92-F6CF9273B275}"/>
    <dgm:cxn modelId="{3E28CA19-F71A-4C8D-8491-498A1D15A303}" srcId="{66CF6875-4B5A-4E5D-91FE-C30468A91E95}" destId="{D055D7A5-9A85-44AC-B234-FE703AE3E5ED}" srcOrd="0" destOrd="0" parTransId="{DCF0C631-E4B3-41A0-8C19-1CB82DDAC2EA}" sibTransId="{99A59EC8-3822-478C-B7EA-F4E4761CB488}"/>
    <dgm:cxn modelId="{61C80833-9C11-408B-AE0B-0303A52CDCA8}" type="presOf" srcId="{3A0D7186-6150-4C94-97DB-2ED944CBE58F}" destId="{54DF9BF6-5AA4-4F72-A0F5-AAF565ABD2EB}" srcOrd="0" destOrd="2" presId="urn:microsoft.com/office/officeart/2005/8/layout/hList1"/>
    <dgm:cxn modelId="{D6CF57D7-29D7-4E01-9422-04716A15EB95}" type="presOf" srcId="{2E8CD682-6520-4F37-9536-69BE1C590966}" destId="{89DE9740-547E-4867-85BA-67BE11F5B8E4}" srcOrd="0" destOrd="0" presId="urn:microsoft.com/office/officeart/2005/8/layout/hList1"/>
    <dgm:cxn modelId="{1DC3D979-0A91-438F-AC3E-6BFF4963958A}" type="presOf" srcId="{431D3C49-DF42-446D-BA8D-C876168E3EB8}" destId="{35FF0766-2906-422D-B512-DF0026F32051}" srcOrd="0" destOrd="0" presId="urn:microsoft.com/office/officeart/2005/8/layout/hList1"/>
    <dgm:cxn modelId="{0CC6AF95-7CED-4230-95F3-8ECE623548D3}" srcId="{2E8CD682-6520-4F37-9536-69BE1C590966}" destId="{66CF6875-4B5A-4E5D-91FE-C30468A91E95}" srcOrd="2" destOrd="0" parTransId="{9B68694D-776C-43B7-B65A-DB925AA9A01F}" sibTransId="{AE943A31-600F-4F4F-96A7-648E39E73D1B}"/>
    <dgm:cxn modelId="{9B8B60FF-DD8C-4820-8B61-B40DF3CF37BD}" srcId="{431D3C49-DF42-446D-BA8D-C876168E3EB8}" destId="{3A0D7186-6150-4C94-97DB-2ED944CBE58F}" srcOrd="2" destOrd="0" parTransId="{CA1D9977-17C2-4E68-8EBF-1C5BA034C123}" sibTransId="{5F7396E5-9BBD-402B-85E3-FC2550B7F45A}"/>
    <dgm:cxn modelId="{84DDFE68-288F-4348-BF68-96DA6A10F26F}" srcId="{66CF6875-4B5A-4E5D-91FE-C30468A91E95}" destId="{33537639-DE15-414F-97A5-B969DEF2738B}" srcOrd="2" destOrd="0" parTransId="{D1D7C79F-99B0-4F0C-A2C6-EE2A38DE6E4A}" sibTransId="{B9D90384-921C-439F-9D52-663FED0BBCC8}"/>
    <dgm:cxn modelId="{F56A87F4-3D66-4D14-8971-831CF9D4DE66}" srcId="{2E8CD682-6520-4F37-9536-69BE1C590966}" destId="{062D0DE9-245F-493C-8F8D-536D626DC823}" srcOrd="1" destOrd="0" parTransId="{C1B2E494-F250-478A-98CD-9CB4E3D6EBED}" sibTransId="{218085BF-0C1F-4FE2-99A6-603AE8040EDE}"/>
    <dgm:cxn modelId="{B17C8813-74BA-42A9-AE8F-D58601B94324}" type="presOf" srcId="{8420A559-E52D-418F-8906-AC929CAD7683}" destId="{54DF9BF6-5AA4-4F72-A0F5-AAF565ABD2EB}" srcOrd="0" destOrd="0" presId="urn:microsoft.com/office/officeart/2005/8/layout/hList1"/>
    <dgm:cxn modelId="{C25D7F2F-C741-4E76-AB59-3D1400EEB296}" srcId="{062D0DE9-245F-493C-8F8D-536D626DC823}" destId="{9C6C6241-26B3-4372-A336-130FE09175E4}" srcOrd="0" destOrd="0" parTransId="{A5276EBC-9C4A-456B-836A-5BE35CEDC6B3}" sibTransId="{D1864935-0238-4199-BDAE-94D9BFBB350B}"/>
    <dgm:cxn modelId="{EE58EED5-4C75-446B-AF88-FFDB56DAAAB1}" type="presOf" srcId="{062D0DE9-245F-493C-8F8D-536D626DC823}" destId="{D9FABB84-F056-47D8-AA38-1162456E87FC}" srcOrd="0" destOrd="0" presId="urn:microsoft.com/office/officeart/2005/8/layout/hList1"/>
    <dgm:cxn modelId="{8BBAC213-4EBC-4B05-9BA7-1227709DB35C}" type="presOf" srcId="{9C6C6241-26B3-4372-A336-130FE09175E4}" destId="{A82DD591-1143-4A99-B7A8-093E6B457C1D}" srcOrd="0" destOrd="0" presId="urn:microsoft.com/office/officeart/2005/8/layout/hList1"/>
    <dgm:cxn modelId="{14813028-4431-4E14-BA1E-27E1F32D802C}" type="presOf" srcId="{D055D7A5-9A85-44AC-B234-FE703AE3E5ED}" destId="{38ADFA1B-7C39-4DC5-9E0E-4FEA4176799E}" srcOrd="0" destOrd="0" presId="urn:microsoft.com/office/officeart/2005/8/layout/hList1"/>
    <dgm:cxn modelId="{5654FE75-E630-4F89-B6FD-E3AC5D2D1303}" type="presParOf" srcId="{89DE9740-547E-4867-85BA-67BE11F5B8E4}" destId="{61D2CE16-F785-425E-B1B3-DDF99FBB7B56}" srcOrd="0" destOrd="0" presId="urn:microsoft.com/office/officeart/2005/8/layout/hList1"/>
    <dgm:cxn modelId="{28C70161-BF21-4AF9-B722-143093B3F738}" type="presParOf" srcId="{61D2CE16-F785-425E-B1B3-DDF99FBB7B56}" destId="{35FF0766-2906-422D-B512-DF0026F32051}" srcOrd="0" destOrd="0" presId="urn:microsoft.com/office/officeart/2005/8/layout/hList1"/>
    <dgm:cxn modelId="{4E1FE05A-2158-44AA-94FC-F852A5530B87}" type="presParOf" srcId="{61D2CE16-F785-425E-B1B3-DDF99FBB7B56}" destId="{54DF9BF6-5AA4-4F72-A0F5-AAF565ABD2EB}" srcOrd="1" destOrd="0" presId="urn:microsoft.com/office/officeart/2005/8/layout/hList1"/>
    <dgm:cxn modelId="{8103CD77-9C4F-4DDF-B2FA-BE51E7E6AA41}" type="presParOf" srcId="{89DE9740-547E-4867-85BA-67BE11F5B8E4}" destId="{0E871FEA-7E0F-4D98-BA12-463AEEB9AC05}" srcOrd="1" destOrd="0" presId="urn:microsoft.com/office/officeart/2005/8/layout/hList1"/>
    <dgm:cxn modelId="{686485E8-B57E-4CC5-B875-4CC675ECAE3D}" type="presParOf" srcId="{89DE9740-547E-4867-85BA-67BE11F5B8E4}" destId="{29F19698-1CE7-40F4-8729-D8562D764A87}" srcOrd="2" destOrd="0" presId="urn:microsoft.com/office/officeart/2005/8/layout/hList1"/>
    <dgm:cxn modelId="{EFA48739-41C8-4AAE-AD77-A1997CBFBB6B}" type="presParOf" srcId="{29F19698-1CE7-40F4-8729-D8562D764A87}" destId="{D9FABB84-F056-47D8-AA38-1162456E87FC}" srcOrd="0" destOrd="0" presId="urn:microsoft.com/office/officeart/2005/8/layout/hList1"/>
    <dgm:cxn modelId="{3B3491F9-970B-4189-A797-06C7AE110D01}" type="presParOf" srcId="{29F19698-1CE7-40F4-8729-D8562D764A87}" destId="{A82DD591-1143-4A99-B7A8-093E6B457C1D}" srcOrd="1" destOrd="0" presId="urn:microsoft.com/office/officeart/2005/8/layout/hList1"/>
    <dgm:cxn modelId="{ECD75E0C-D840-4747-84FE-BAC6FA4C7F47}" type="presParOf" srcId="{89DE9740-547E-4867-85BA-67BE11F5B8E4}" destId="{8CC8390A-052C-4F5D-A5EC-D62F5A3362E1}" srcOrd="3" destOrd="0" presId="urn:microsoft.com/office/officeart/2005/8/layout/hList1"/>
    <dgm:cxn modelId="{92B56333-2322-47EF-958B-9025C442D6D3}" type="presParOf" srcId="{89DE9740-547E-4867-85BA-67BE11F5B8E4}" destId="{17C47333-C32E-44E5-8B57-8E62EE933868}" srcOrd="4" destOrd="0" presId="urn:microsoft.com/office/officeart/2005/8/layout/hList1"/>
    <dgm:cxn modelId="{4F6A378F-21CC-41BC-8A51-80D497085300}" type="presParOf" srcId="{17C47333-C32E-44E5-8B57-8E62EE933868}" destId="{3CE48153-039B-4627-8D75-FD4EDBCD7BA5}" srcOrd="0" destOrd="0" presId="urn:microsoft.com/office/officeart/2005/8/layout/hList1"/>
    <dgm:cxn modelId="{2419DA0A-2824-4BCE-AF02-090FC77B2EE6}" type="presParOf" srcId="{17C47333-C32E-44E5-8B57-8E62EE933868}" destId="{38ADFA1B-7C39-4DC5-9E0E-4FEA4176799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F8E3D1-2447-483E-94D7-677378E0EE71}" type="doc">
      <dgm:prSet loTypeId="urn:microsoft.com/office/officeart/2005/8/layout/hChevron3" loCatId="process" qsTypeId="urn:microsoft.com/office/officeart/2005/8/quickstyle/simple3" qsCatId="simple" csTypeId="urn:microsoft.com/office/officeart/2005/8/colors/accent1_2" csCatId="accent1" phldr="1"/>
      <dgm:spPr/>
    </dgm:pt>
    <dgm:pt modelId="{67212730-25EA-48C3-BB26-B30B9A2C815C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smtClean="0"/>
            <a:t>Анкетирование, составление биографии</a:t>
          </a:r>
          <a:endParaRPr lang="ru-RU" b="1" i="0" dirty="0"/>
        </a:p>
      </dgm:t>
    </dgm:pt>
    <dgm:pt modelId="{D332EA9B-08B1-4930-951B-8D6C9B128669}" type="parTrans" cxnId="{FC9E31B1-7866-4996-A2B8-B90598EAAD25}">
      <dgm:prSet/>
      <dgm:spPr/>
      <dgm:t>
        <a:bodyPr/>
        <a:lstStyle/>
        <a:p>
          <a:endParaRPr lang="ru-RU" b="1" i="0">
            <a:solidFill>
              <a:schemeClr val="accent4">
                <a:lumMod val="50000"/>
              </a:schemeClr>
            </a:solidFill>
          </a:endParaRPr>
        </a:p>
      </dgm:t>
    </dgm:pt>
    <dgm:pt modelId="{9B4758A8-F01C-4DD2-93FF-B23214D8FA18}" type="sibTrans" cxnId="{FC9E31B1-7866-4996-A2B8-B90598EAAD25}">
      <dgm:prSet/>
      <dgm:spPr/>
      <dgm:t>
        <a:bodyPr/>
        <a:lstStyle/>
        <a:p>
          <a:endParaRPr lang="ru-RU" b="1" i="0">
            <a:solidFill>
              <a:schemeClr val="accent4">
                <a:lumMod val="50000"/>
              </a:schemeClr>
            </a:solidFill>
          </a:endParaRPr>
        </a:p>
      </dgm:t>
    </dgm:pt>
    <dgm:pt modelId="{7D0B7B7C-B979-435B-9B68-E6169D7599D7}" type="pres">
      <dgm:prSet presAssocID="{54F8E3D1-2447-483E-94D7-677378E0EE71}" presName="Name0" presStyleCnt="0">
        <dgm:presLayoutVars>
          <dgm:dir/>
          <dgm:resizeHandles val="exact"/>
        </dgm:presLayoutVars>
      </dgm:prSet>
      <dgm:spPr/>
    </dgm:pt>
    <dgm:pt modelId="{52B7D16A-805E-4E9C-8D37-757AC44C0BC9}" type="pres">
      <dgm:prSet presAssocID="{67212730-25EA-48C3-BB26-B30B9A2C815C}" presName="parTxOnly" presStyleLbl="node1" presStyleIdx="0" presStyleCnt="1" custLinFactX="-100000" custLinFactNeighborX="-160723" custLinFactNeighborY="-42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DEBEAE-38E4-489D-8BA4-44B5EB136557}" type="presOf" srcId="{54F8E3D1-2447-483E-94D7-677378E0EE71}" destId="{7D0B7B7C-B979-435B-9B68-E6169D7599D7}" srcOrd="0" destOrd="0" presId="urn:microsoft.com/office/officeart/2005/8/layout/hChevron3"/>
    <dgm:cxn modelId="{FC9E31B1-7866-4996-A2B8-B90598EAAD25}" srcId="{54F8E3D1-2447-483E-94D7-677378E0EE71}" destId="{67212730-25EA-48C3-BB26-B30B9A2C815C}" srcOrd="0" destOrd="0" parTransId="{D332EA9B-08B1-4930-951B-8D6C9B128669}" sibTransId="{9B4758A8-F01C-4DD2-93FF-B23214D8FA18}"/>
    <dgm:cxn modelId="{E6C5E0B9-729C-480B-A67F-94784E9D1391}" type="presOf" srcId="{67212730-25EA-48C3-BB26-B30B9A2C815C}" destId="{52B7D16A-805E-4E9C-8D37-757AC44C0BC9}" srcOrd="0" destOrd="0" presId="urn:microsoft.com/office/officeart/2005/8/layout/hChevron3"/>
    <dgm:cxn modelId="{DDE00071-C6FA-419F-A6B7-BDCD2725596C}" type="presParOf" srcId="{7D0B7B7C-B979-435B-9B68-E6169D7599D7}" destId="{52B7D16A-805E-4E9C-8D37-757AC44C0BC9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F8E3D1-2447-483E-94D7-677378E0EE71}" type="doc">
      <dgm:prSet loTypeId="urn:microsoft.com/office/officeart/2005/8/layout/hChevron3" loCatId="process" qsTypeId="urn:microsoft.com/office/officeart/2005/8/quickstyle/simple3" qsCatId="simple" csTypeId="urn:microsoft.com/office/officeart/2005/8/colors/accent1_2" csCatId="accent1" phldr="1"/>
      <dgm:spPr/>
    </dgm:pt>
    <dgm:pt modelId="{67212730-25EA-48C3-BB26-B30B9A2C815C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smtClean="0"/>
            <a:t>«Канадская оценка выполнения действий»</a:t>
          </a:r>
          <a:endParaRPr lang="ru-RU" b="1" i="0" dirty="0"/>
        </a:p>
      </dgm:t>
    </dgm:pt>
    <dgm:pt modelId="{D332EA9B-08B1-4930-951B-8D6C9B128669}" type="parTrans" cxnId="{FC9E31B1-7866-4996-A2B8-B90598EAAD25}">
      <dgm:prSet/>
      <dgm:spPr/>
      <dgm:t>
        <a:bodyPr/>
        <a:lstStyle/>
        <a:p>
          <a:endParaRPr lang="ru-RU" b="1" i="0">
            <a:solidFill>
              <a:schemeClr val="accent4">
                <a:lumMod val="50000"/>
              </a:schemeClr>
            </a:solidFill>
          </a:endParaRPr>
        </a:p>
      </dgm:t>
    </dgm:pt>
    <dgm:pt modelId="{9B4758A8-F01C-4DD2-93FF-B23214D8FA18}" type="sibTrans" cxnId="{FC9E31B1-7866-4996-A2B8-B90598EAAD25}">
      <dgm:prSet/>
      <dgm:spPr/>
      <dgm:t>
        <a:bodyPr/>
        <a:lstStyle/>
        <a:p>
          <a:endParaRPr lang="ru-RU" b="1" i="0">
            <a:solidFill>
              <a:schemeClr val="accent4">
                <a:lumMod val="50000"/>
              </a:schemeClr>
            </a:solidFill>
          </a:endParaRPr>
        </a:p>
      </dgm:t>
    </dgm:pt>
    <dgm:pt modelId="{7D0B7B7C-B979-435B-9B68-E6169D7599D7}" type="pres">
      <dgm:prSet presAssocID="{54F8E3D1-2447-483E-94D7-677378E0EE71}" presName="Name0" presStyleCnt="0">
        <dgm:presLayoutVars>
          <dgm:dir/>
          <dgm:resizeHandles val="exact"/>
        </dgm:presLayoutVars>
      </dgm:prSet>
      <dgm:spPr/>
    </dgm:pt>
    <dgm:pt modelId="{52B7D16A-805E-4E9C-8D37-757AC44C0BC9}" type="pres">
      <dgm:prSet presAssocID="{67212730-25EA-48C3-BB26-B30B9A2C815C}" presName="parTxOnly" presStyleLbl="node1" presStyleIdx="0" presStyleCnt="1" custLinFactNeighborX="-25109" custLinFactNeighborY="-28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9E31B1-7866-4996-A2B8-B90598EAAD25}" srcId="{54F8E3D1-2447-483E-94D7-677378E0EE71}" destId="{67212730-25EA-48C3-BB26-B30B9A2C815C}" srcOrd="0" destOrd="0" parTransId="{D332EA9B-08B1-4930-951B-8D6C9B128669}" sibTransId="{9B4758A8-F01C-4DD2-93FF-B23214D8FA18}"/>
    <dgm:cxn modelId="{6F5D9A00-9811-4777-9227-BCF3CB2280F7}" type="presOf" srcId="{67212730-25EA-48C3-BB26-B30B9A2C815C}" destId="{52B7D16A-805E-4E9C-8D37-757AC44C0BC9}" srcOrd="0" destOrd="0" presId="urn:microsoft.com/office/officeart/2005/8/layout/hChevron3"/>
    <dgm:cxn modelId="{261A48A6-C4E8-4D3F-A38B-D6DFE01CAB12}" type="presOf" srcId="{54F8E3D1-2447-483E-94D7-677378E0EE71}" destId="{7D0B7B7C-B979-435B-9B68-E6169D7599D7}" srcOrd="0" destOrd="0" presId="urn:microsoft.com/office/officeart/2005/8/layout/hChevron3"/>
    <dgm:cxn modelId="{B5563C58-E061-4DCA-8DFB-7C9AFFD57B04}" type="presParOf" srcId="{7D0B7B7C-B979-435B-9B68-E6169D7599D7}" destId="{52B7D16A-805E-4E9C-8D37-757AC44C0BC9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F8E3D1-2447-483E-94D7-677378E0EE71}" type="doc">
      <dgm:prSet loTypeId="urn:microsoft.com/office/officeart/2005/8/layout/hChevron3" loCatId="process" qsTypeId="urn:microsoft.com/office/officeart/2005/8/quickstyle/simple3" qsCatId="simple" csTypeId="urn:microsoft.com/office/officeart/2005/8/colors/accent1_2" csCatId="accent1" phldr="1"/>
      <dgm:spPr/>
    </dgm:pt>
    <dgm:pt modelId="{67212730-25EA-48C3-BB26-B30B9A2C815C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smtClean="0"/>
            <a:t>Составление индивидуального плана организации дневной занятости</a:t>
          </a:r>
          <a:endParaRPr lang="ru-RU" b="1" i="0" dirty="0"/>
        </a:p>
      </dgm:t>
    </dgm:pt>
    <dgm:pt modelId="{D332EA9B-08B1-4930-951B-8D6C9B128669}" type="parTrans" cxnId="{FC9E31B1-7866-4996-A2B8-B90598EAAD25}">
      <dgm:prSet/>
      <dgm:spPr/>
      <dgm:t>
        <a:bodyPr/>
        <a:lstStyle/>
        <a:p>
          <a:endParaRPr lang="ru-RU" b="1" i="0">
            <a:solidFill>
              <a:schemeClr val="accent4">
                <a:lumMod val="50000"/>
              </a:schemeClr>
            </a:solidFill>
          </a:endParaRPr>
        </a:p>
      </dgm:t>
    </dgm:pt>
    <dgm:pt modelId="{9B4758A8-F01C-4DD2-93FF-B23214D8FA18}" type="sibTrans" cxnId="{FC9E31B1-7866-4996-A2B8-B90598EAAD25}">
      <dgm:prSet/>
      <dgm:spPr/>
      <dgm:t>
        <a:bodyPr/>
        <a:lstStyle/>
        <a:p>
          <a:endParaRPr lang="ru-RU" b="1" i="0">
            <a:solidFill>
              <a:schemeClr val="accent4">
                <a:lumMod val="50000"/>
              </a:schemeClr>
            </a:solidFill>
          </a:endParaRPr>
        </a:p>
      </dgm:t>
    </dgm:pt>
    <dgm:pt modelId="{7D0B7B7C-B979-435B-9B68-E6169D7599D7}" type="pres">
      <dgm:prSet presAssocID="{54F8E3D1-2447-483E-94D7-677378E0EE71}" presName="Name0" presStyleCnt="0">
        <dgm:presLayoutVars>
          <dgm:dir/>
          <dgm:resizeHandles val="exact"/>
        </dgm:presLayoutVars>
      </dgm:prSet>
      <dgm:spPr/>
    </dgm:pt>
    <dgm:pt modelId="{52B7D16A-805E-4E9C-8D37-757AC44C0BC9}" type="pres">
      <dgm:prSet presAssocID="{67212730-25EA-48C3-BB26-B30B9A2C815C}" presName="parTxOnly" presStyleLbl="node1" presStyleIdx="0" presStyleCnt="1" custLinFactX="-100000" custLinFactNeighborX="-160723" custLinFactNeighborY="-42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9E31B1-7866-4996-A2B8-B90598EAAD25}" srcId="{54F8E3D1-2447-483E-94D7-677378E0EE71}" destId="{67212730-25EA-48C3-BB26-B30B9A2C815C}" srcOrd="0" destOrd="0" parTransId="{D332EA9B-08B1-4930-951B-8D6C9B128669}" sibTransId="{9B4758A8-F01C-4DD2-93FF-B23214D8FA18}"/>
    <dgm:cxn modelId="{C023E0D2-052B-4FB4-AEF2-033302718EDE}" type="presOf" srcId="{67212730-25EA-48C3-BB26-B30B9A2C815C}" destId="{52B7D16A-805E-4E9C-8D37-757AC44C0BC9}" srcOrd="0" destOrd="0" presId="urn:microsoft.com/office/officeart/2005/8/layout/hChevron3"/>
    <dgm:cxn modelId="{89989D7F-893C-4DFF-94CC-1C377CB62451}" type="presOf" srcId="{54F8E3D1-2447-483E-94D7-677378E0EE71}" destId="{7D0B7B7C-B979-435B-9B68-E6169D7599D7}" srcOrd="0" destOrd="0" presId="urn:microsoft.com/office/officeart/2005/8/layout/hChevron3"/>
    <dgm:cxn modelId="{C1C0745D-ADCA-4E0E-B1AD-B01CFA4B31D8}" type="presParOf" srcId="{7D0B7B7C-B979-435B-9B68-E6169D7599D7}" destId="{52B7D16A-805E-4E9C-8D37-757AC44C0BC9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9191378-F32F-4687-9370-9D038C99DC71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FC6BF897-9F74-444C-AA40-0E2C16DC74D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800" dirty="0" smtClean="0"/>
            <a:t>Индивидуальное расписание</a:t>
          </a:r>
          <a:endParaRPr lang="ru-RU" sz="2800" dirty="0"/>
        </a:p>
      </dgm:t>
    </dgm:pt>
    <dgm:pt modelId="{8C762E01-3E99-409C-AB18-FBFCFE80CF7E}" type="parTrans" cxnId="{37BD8DBD-A906-4D5B-9824-15A99524CD21}">
      <dgm:prSet/>
      <dgm:spPr/>
      <dgm:t>
        <a:bodyPr/>
        <a:lstStyle/>
        <a:p>
          <a:endParaRPr lang="ru-RU" sz="2800"/>
        </a:p>
      </dgm:t>
    </dgm:pt>
    <dgm:pt modelId="{0889967A-8BDA-4E3E-B4F1-337B8BA4249A}" type="sibTrans" cxnId="{37BD8DBD-A906-4D5B-9824-15A99524CD21}">
      <dgm:prSet/>
      <dgm:spPr/>
      <dgm:t>
        <a:bodyPr/>
        <a:lstStyle/>
        <a:p>
          <a:endParaRPr lang="ru-RU" sz="2800"/>
        </a:p>
      </dgm:t>
    </dgm:pt>
    <dgm:pt modelId="{4F32B493-E282-40C6-969E-E47905F60031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800" dirty="0" smtClean="0"/>
            <a:t>Афиша </a:t>
          </a:r>
        </a:p>
        <a:p>
          <a:pPr>
            <a:spcAft>
              <a:spcPts val="0"/>
            </a:spcAft>
          </a:pPr>
          <a:r>
            <a:rPr lang="ru-RU" sz="2800" dirty="0" smtClean="0"/>
            <a:t>крупного формата</a:t>
          </a:r>
          <a:endParaRPr lang="ru-RU" sz="2800" dirty="0"/>
        </a:p>
      </dgm:t>
    </dgm:pt>
    <dgm:pt modelId="{AB674E86-A8B3-409A-A7AB-BEC5CF4883E7}" type="parTrans" cxnId="{19F737E2-9FB0-48DC-8307-3FFAEAD9B1F8}">
      <dgm:prSet/>
      <dgm:spPr/>
      <dgm:t>
        <a:bodyPr/>
        <a:lstStyle/>
        <a:p>
          <a:endParaRPr lang="ru-RU" sz="2800"/>
        </a:p>
      </dgm:t>
    </dgm:pt>
    <dgm:pt modelId="{52DA1B28-6751-43DC-B928-49F257E5FF33}" type="sibTrans" cxnId="{19F737E2-9FB0-48DC-8307-3FFAEAD9B1F8}">
      <dgm:prSet/>
      <dgm:spPr/>
      <dgm:t>
        <a:bodyPr/>
        <a:lstStyle/>
        <a:p>
          <a:endParaRPr lang="ru-RU" sz="2800"/>
        </a:p>
      </dgm:t>
    </dgm:pt>
    <dgm:pt modelId="{199E26CD-7C8A-4DDC-BA5C-599CE43E71F3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800" dirty="0" smtClean="0"/>
            <a:t>Афиша </a:t>
          </a:r>
        </a:p>
        <a:p>
          <a:pPr>
            <a:spcAft>
              <a:spcPts val="0"/>
            </a:spcAft>
          </a:pPr>
          <a:r>
            <a:rPr lang="ru-RU" sz="2800" dirty="0" smtClean="0"/>
            <a:t>на стендах</a:t>
          </a:r>
          <a:endParaRPr lang="ru-RU" sz="2800" dirty="0"/>
        </a:p>
      </dgm:t>
    </dgm:pt>
    <dgm:pt modelId="{A39B869C-D0D8-4AAF-9DD8-F6779C4EFD2B}" type="parTrans" cxnId="{0B6DB65F-605C-436D-80B4-FF3CAEE49381}">
      <dgm:prSet/>
      <dgm:spPr/>
      <dgm:t>
        <a:bodyPr/>
        <a:lstStyle/>
        <a:p>
          <a:endParaRPr lang="ru-RU" sz="2800"/>
        </a:p>
      </dgm:t>
    </dgm:pt>
    <dgm:pt modelId="{27C36F5F-9A51-4A30-93F3-DB751CB59D7A}" type="sibTrans" cxnId="{0B6DB65F-605C-436D-80B4-FF3CAEE49381}">
      <dgm:prSet/>
      <dgm:spPr/>
      <dgm:t>
        <a:bodyPr/>
        <a:lstStyle/>
        <a:p>
          <a:endParaRPr lang="ru-RU" sz="2800"/>
        </a:p>
      </dgm:t>
    </dgm:pt>
    <dgm:pt modelId="{E0D53453-9ACB-4E72-A138-8FCD05F1441A}" type="pres">
      <dgm:prSet presAssocID="{99191378-F32F-4687-9370-9D038C99DC71}" presName="Name0" presStyleCnt="0">
        <dgm:presLayoutVars>
          <dgm:dir/>
          <dgm:resizeHandles val="exact"/>
        </dgm:presLayoutVars>
      </dgm:prSet>
      <dgm:spPr/>
    </dgm:pt>
    <dgm:pt modelId="{6B6AC7DC-32B8-481B-9B5A-869A653FD599}" type="pres">
      <dgm:prSet presAssocID="{99191378-F32F-4687-9370-9D038C99DC71}" presName="bkgdShp" presStyleLbl="alignAccFollowNode1" presStyleIdx="0" presStyleCnt="1"/>
      <dgm:spPr/>
    </dgm:pt>
    <dgm:pt modelId="{C4D1E140-5C50-4716-B13F-E9DC63AB01DF}" type="pres">
      <dgm:prSet presAssocID="{99191378-F32F-4687-9370-9D038C99DC71}" presName="linComp" presStyleCnt="0"/>
      <dgm:spPr/>
    </dgm:pt>
    <dgm:pt modelId="{FEDF2520-9F2E-47ED-BBD5-1DD89471B1D3}" type="pres">
      <dgm:prSet presAssocID="{FC6BF897-9F74-444C-AA40-0E2C16DC74DD}" presName="compNode" presStyleCnt="0"/>
      <dgm:spPr/>
    </dgm:pt>
    <dgm:pt modelId="{2B8A9A00-523B-4F2B-96C5-13A3AE1652A2}" type="pres">
      <dgm:prSet presAssocID="{FC6BF897-9F74-444C-AA40-0E2C16DC74DD}" presName="node" presStyleLbl="node1" presStyleIdx="0" presStyleCnt="3" custScaleX="107149" custScaleY="44777" custLinFactNeighborX="737" custLinFactNeighborY="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8AC16-B0FB-4691-9F9E-F158918A6E34}" type="pres">
      <dgm:prSet presAssocID="{FC6BF897-9F74-444C-AA40-0E2C16DC74DD}" presName="invisiNode" presStyleLbl="node1" presStyleIdx="0" presStyleCnt="3"/>
      <dgm:spPr/>
    </dgm:pt>
    <dgm:pt modelId="{423BE1D3-CBE3-490A-8A76-2A1E03EB5ED0}" type="pres">
      <dgm:prSet presAssocID="{FC6BF897-9F74-444C-AA40-0E2C16DC74DD}" presName="imagNode" presStyleLbl="fgImgPlace1" presStyleIdx="0" presStyleCnt="3" custScaleY="223494" custLinFactNeighborX="1842" custLinFactNeighborY="932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812A86-4F69-4CD6-B5F1-6522BD35AD62}" type="pres">
      <dgm:prSet presAssocID="{0889967A-8BDA-4E3E-B4F1-337B8BA4249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854FD17-C2C4-4067-B251-4EF0CEE749A8}" type="pres">
      <dgm:prSet presAssocID="{4F32B493-E282-40C6-969E-E47905F60031}" presName="compNode" presStyleCnt="0"/>
      <dgm:spPr/>
    </dgm:pt>
    <dgm:pt modelId="{420F9C10-C940-4E84-BF89-81A3BEF8444B}" type="pres">
      <dgm:prSet presAssocID="{4F32B493-E282-40C6-969E-E47905F60031}" presName="node" presStyleLbl="node1" presStyleIdx="1" presStyleCnt="3" custScaleX="122018" custScaleY="44777" custLinFactNeighborX="3710" custLinFactNeighborY="2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6F5EF1-F44D-4F92-9C90-8374943E8497}" type="pres">
      <dgm:prSet presAssocID="{4F32B493-E282-40C6-969E-E47905F60031}" presName="invisiNode" presStyleLbl="node1" presStyleIdx="1" presStyleCnt="3"/>
      <dgm:spPr/>
    </dgm:pt>
    <dgm:pt modelId="{CF0C65F3-2427-4C23-8026-77CEE6DC141E}" type="pres">
      <dgm:prSet presAssocID="{4F32B493-E282-40C6-969E-E47905F60031}" presName="imagNode" presStyleLbl="fgImgPlace1" presStyleIdx="1" presStyleCnt="3" custScaleX="137896" custScaleY="229010" custLinFactNeighborX="3079" custLinFactNeighborY="1709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5AB182B-A436-467A-B7E9-DFBECB10142A}" type="pres">
      <dgm:prSet presAssocID="{52DA1B28-6751-43DC-B928-49F257E5FF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A5337B0-354B-4715-88C5-923D5712AFE5}" type="pres">
      <dgm:prSet presAssocID="{199E26CD-7C8A-4DDC-BA5C-599CE43E71F3}" presName="compNode" presStyleCnt="0"/>
      <dgm:spPr/>
    </dgm:pt>
    <dgm:pt modelId="{18F1586F-DFBB-4145-A0F2-E2499AD438DD}" type="pres">
      <dgm:prSet presAssocID="{199E26CD-7C8A-4DDC-BA5C-599CE43E71F3}" presName="node" presStyleLbl="node1" presStyleIdx="2" presStyleCnt="3" custScaleY="44777" custLinFactNeighborX="3562" custLinFactNeighborY="2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F861C-90EB-4AA7-89D3-E17AB711CF56}" type="pres">
      <dgm:prSet presAssocID="{199E26CD-7C8A-4DDC-BA5C-599CE43E71F3}" presName="invisiNode" presStyleLbl="node1" presStyleIdx="2" presStyleCnt="3"/>
      <dgm:spPr/>
    </dgm:pt>
    <dgm:pt modelId="{7CA5EEF6-AF47-4F68-B4E1-8053AAE91BA0}" type="pres">
      <dgm:prSet presAssocID="{199E26CD-7C8A-4DDC-BA5C-599CE43E71F3}" presName="imagNode" presStyleLbl="fgImgPlace1" presStyleIdx="2" presStyleCnt="3" custScaleX="112329" custScaleY="207827" custLinFactNeighborX="2695" custLinFactNeighborY="1631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9F737E2-9FB0-48DC-8307-3FFAEAD9B1F8}" srcId="{99191378-F32F-4687-9370-9D038C99DC71}" destId="{4F32B493-E282-40C6-969E-E47905F60031}" srcOrd="1" destOrd="0" parTransId="{AB674E86-A8B3-409A-A7AB-BEC5CF4883E7}" sibTransId="{52DA1B28-6751-43DC-B928-49F257E5FF33}"/>
    <dgm:cxn modelId="{C3D101FF-F3BE-42CE-82B8-292D3C691673}" type="presOf" srcId="{4F32B493-E282-40C6-969E-E47905F60031}" destId="{420F9C10-C940-4E84-BF89-81A3BEF8444B}" srcOrd="0" destOrd="0" presId="urn:microsoft.com/office/officeart/2005/8/layout/pList2#1"/>
    <dgm:cxn modelId="{13EF4C26-3BDD-4A89-9DCC-45F570ECC8C3}" type="presOf" srcId="{FC6BF897-9F74-444C-AA40-0E2C16DC74DD}" destId="{2B8A9A00-523B-4F2B-96C5-13A3AE1652A2}" srcOrd="0" destOrd="0" presId="urn:microsoft.com/office/officeart/2005/8/layout/pList2#1"/>
    <dgm:cxn modelId="{37BD8DBD-A906-4D5B-9824-15A99524CD21}" srcId="{99191378-F32F-4687-9370-9D038C99DC71}" destId="{FC6BF897-9F74-444C-AA40-0E2C16DC74DD}" srcOrd="0" destOrd="0" parTransId="{8C762E01-3E99-409C-AB18-FBFCFE80CF7E}" sibTransId="{0889967A-8BDA-4E3E-B4F1-337B8BA4249A}"/>
    <dgm:cxn modelId="{A84FE2F5-3CCF-416F-BC09-C41FB682C954}" type="presOf" srcId="{99191378-F32F-4687-9370-9D038C99DC71}" destId="{E0D53453-9ACB-4E72-A138-8FCD05F1441A}" srcOrd="0" destOrd="0" presId="urn:microsoft.com/office/officeart/2005/8/layout/pList2#1"/>
    <dgm:cxn modelId="{4971E1D3-88DD-4969-9B24-7F86381A3C1E}" type="presOf" srcId="{199E26CD-7C8A-4DDC-BA5C-599CE43E71F3}" destId="{18F1586F-DFBB-4145-A0F2-E2499AD438DD}" srcOrd="0" destOrd="0" presId="urn:microsoft.com/office/officeart/2005/8/layout/pList2#1"/>
    <dgm:cxn modelId="{B41CD1B0-0B11-4049-A327-8ED46636D5F8}" type="presOf" srcId="{52DA1B28-6751-43DC-B928-49F257E5FF33}" destId="{65AB182B-A436-467A-B7E9-DFBECB10142A}" srcOrd="0" destOrd="0" presId="urn:microsoft.com/office/officeart/2005/8/layout/pList2#1"/>
    <dgm:cxn modelId="{0B6DB65F-605C-436D-80B4-FF3CAEE49381}" srcId="{99191378-F32F-4687-9370-9D038C99DC71}" destId="{199E26CD-7C8A-4DDC-BA5C-599CE43E71F3}" srcOrd="2" destOrd="0" parTransId="{A39B869C-D0D8-4AAF-9DD8-F6779C4EFD2B}" sibTransId="{27C36F5F-9A51-4A30-93F3-DB751CB59D7A}"/>
    <dgm:cxn modelId="{7DD030D6-FC97-4B67-A1E8-924DBF621179}" type="presOf" srcId="{0889967A-8BDA-4E3E-B4F1-337B8BA4249A}" destId="{F7812A86-4F69-4CD6-B5F1-6522BD35AD62}" srcOrd="0" destOrd="0" presId="urn:microsoft.com/office/officeart/2005/8/layout/pList2#1"/>
    <dgm:cxn modelId="{1F07140C-FF41-492C-A3E0-27AAB44DA5D2}" type="presParOf" srcId="{E0D53453-9ACB-4E72-A138-8FCD05F1441A}" destId="{6B6AC7DC-32B8-481B-9B5A-869A653FD599}" srcOrd="0" destOrd="0" presId="urn:microsoft.com/office/officeart/2005/8/layout/pList2#1"/>
    <dgm:cxn modelId="{21A4E393-F56D-461B-AFEA-37AEA330CBDA}" type="presParOf" srcId="{E0D53453-9ACB-4E72-A138-8FCD05F1441A}" destId="{C4D1E140-5C50-4716-B13F-E9DC63AB01DF}" srcOrd="1" destOrd="0" presId="urn:microsoft.com/office/officeart/2005/8/layout/pList2#1"/>
    <dgm:cxn modelId="{C19891F3-9EA7-42B4-BA6A-14FE3334A73F}" type="presParOf" srcId="{C4D1E140-5C50-4716-B13F-E9DC63AB01DF}" destId="{FEDF2520-9F2E-47ED-BBD5-1DD89471B1D3}" srcOrd="0" destOrd="0" presId="urn:microsoft.com/office/officeart/2005/8/layout/pList2#1"/>
    <dgm:cxn modelId="{65018F78-F86C-4ED4-86CA-AE262D494956}" type="presParOf" srcId="{FEDF2520-9F2E-47ED-BBD5-1DD89471B1D3}" destId="{2B8A9A00-523B-4F2B-96C5-13A3AE1652A2}" srcOrd="0" destOrd="0" presId="urn:microsoft.com/office/officeart/2005/8/layout/pList2#1"/>
    <dgm:cxn modelId="{3E2D9E22-0ADA-4673-8F15-0D6B8BC2BB6F}" type="presParOf" srcId="{FEDF2520-9F2E-47ED-BBD5-1DD89471B1D3}" destId="{B508AC16-B0FB-4691-9F9E-F158918A6E34}" srcOrd="1" destOrd="0" presId="urn:microsoft.com/office/officeart/2005/8/layout/pList2#1"/>
    <dgm:cxn modelId="{E133D27A-7498-4733-848A-3BB2345AD70A}" type="presParOf" srcId="{FEDF2520-9F2E-47ED-BBD5-1DD89471B1D3}" destId="{423BE1D3-CBE3-490A-8A76-2A1E03EB5ED0}" srcOrd="2" destOrd="0" presId="urn:microsoft.com/office/officeart/2005/8/layout/pList2#1"/>
    <dgm:cxn modelId="{75673FEF-67FD-4724-8D0C-9BAE0DE5FE4B}" type="presParOf" srcId="{C4D1E140-5C50-4716-B13F-E9DC63AB01DF}" destId="{F7812A86-4F69-4CD6-B5F1-6522BD35AD62}" srcOrd="1" destOrd="0" presId="urn:microsoft.com/office/officeart/2005/8/layout/pList2#1"/>
    <dgm:cxn modelId="{97202D0A-CEB1-4D9C-9130-34DA71761CC8}" type="presParOf" srcId="{C4D1E140-5C50-4716-B13F-E9DC63AB01DF}" destId="{2854FD17-C2C4-4067-B251-4EF0CEE749A8}" srcOrd="2" destOrd="0" presId="urn:microsoft.com/office/officeart/2005/8/layout/pList2#1"/>
    <dgm:cxn modelId="{B0CD91E9-1A8E-4BE2-A97D-E614BA532828}" type="presParOf" srcId="{2854FD17-C2C4-4067-B251-4EF0CEE749A8}" destId="{420F9C10-C940-4E84-BF89-81A3BEF8444B}" srcOrd="0" destOrd="0" presId="urn:microsoft.com/office/officeart/2005/8/layout/pList2#1"/>
    <dgm:cxn modelId="{E928FC65-8CE9-41FB-B11D-0A4F0B9CCDA1}" type="presParOf" srcId="{2854FD17-C2C4-4067-B251-4EF0CEE749A8}" destId="{656F5EF1-F44D-4F92-9C90-8374943E8497}" srcOrd="1" destOrd="0" presId="urn:microsoft.com/office/officeart/2005/8/layout/pList2#1"/>
    <dgm:cxn modelId="{846EEE38-49FD-4A7A-B025-BC3D73483B72}" type="presParOf" srcId="{2854FD17-C2C4-4067-B251-4EF0CEE749A8}" destId="{CF0C65F3-2427-4C23-8026-77CEE6DC141E}" srcOrd="2" destOrd="0" presId="urn:microsoft.com/office/officeart/2005/8/layout/pList2#1"/>
    <dgm:cxn modelId="{525A0C1E-8BFF-4409-B8F8-3503125D5647}" type="presParOf" srcId="{C4D1E140-5C50-4716-B13F-E9DC63AB01DF}" destId="{65AB182B-A436-467A-B7E9-DFBECB10142A}" srcOrd="3" destOrd="0" presId="urn:microsoft.com/office/officeart/2005/8/layout/pList2#1"/>
    <dgm:cxn modelId="{CB6E03C6-5B4D-4FAE-9C7D-461769D64941}" type="presParOf" srcId="{C4D1E140-5C50-4716-B13F-E9DC63AB01DF}" destId="{DA5337B0-354B-4715-88C5-923D5712AFE5}" srcOrd="4" destOrd="0" presId="urn:microsoft.com/office/officeart/2005/8/layout/pList2#1"/>
    <dgm:cxn modelId="{7A5488CB-4B07-4B47-92BE-E6F211553191}" type="presParOf" srcId="{DA5337B0-354B-4715-88C5-923D5712AFE5}" destId="{18F1586F-DFBB-4145-A0F2-E2499AD438DD}" srcOrd="0" destOrd="0" presId="urn:microsoft.com/office/officeart/2005/8/layout/pList2#1"/>
    <dgm:cxn modelId="{F6B8DA05-6412-4E16-90E3-986876CD0071}" type="presParOf" srcId="{DA5337B0-354B-4715-88C5-923D5712AFE5}" destId="{FADF861C-90EB-4AA7-89D3-E17AB711CF56}" srcOrd="1" destOrd="0" presId="urn:microsoft.com/office/officeart/2005/8/layout/pList2#1"/>
    <dgm:cxn modelId="{E189EE6E-4A4B-4B2D-BDB6-BA81CE22EB3D}" type="presParOf" srcId="{DA5337B0-354B-4715-88C5-923D5712AFE5}" destId="{7CA5EEF6-AF47-4F68-B4E1-8053AAE91BA0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E8CFD-A339-43AF-B612-96D80AACCEF1}">
      <dsp:nvSpPr>
        <dsp:cNvPr id="0" name=""/>
        <dsp:cNvSpPr/>
      </dsp:nvSpPr>
      <dsp:spPr>
        <a:xfrm>
          <a:off x="115099" y="166132"/>
          <a:ext cx="4165017" cy="24990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Сохранение физического и психического здоровья</a:t>
          </a:r>
          <a:endParaRPr lang="ru-RU" sz="3900" kern="1200" dirty="0"/>
        </a:p>
      </dsp:txBody>
      <dsp:txXfrm>
        <a:off x="115099" y="166132"/>
        <a:ext cx="4165017" cy="2499010"/>
      </dsp:txXfrm>
    </dsp:sp>
    <dsp:sp modelId="{4253545B-F8F2-45E6-8644-94E11A1BB3A9}">
      <dsp:nvSpPr>
        <dsp:cNvPr id="0" name=""/>
        <dsp:cNvSpPr/>
      </dsp:nvSpPr>
      <dsp:spPr>
        <a:xfrm>
          <a:off x="4431139" y="176353"/>
          <a:ext cx="4165017" cy="24990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Сохранение когнитивных функций</a:t>
          </a:r>
          <a:endParaRPr lang="ru-RU" sz="3900" kern="1200" dirty="0"/>
        </a:p>
      </dsp:txBody>
      <dsp:txXfrm>
        <a:off x="4431139" y="176353"/>
        <a:ext cx="4165017" cy="2499010"/>
      </dsp:txXfrm>
    </dsp:sp>
    <dsp:sp modelId="{C431F04D-F93D-4561-874F-08BCFC65E4F2}">
      <dsp:nvSpPr>
        <dsp:cNvPr id="0" name=""/>
        <dsp:cNvSpPr/>
      </dsp:nvSpPr>
      <dsp:spPr>
        <a:xfrm>
          <a:off x="2222431" y="2767718"/>
          <a:ext cx="4165017" cy="24990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Предотвращение социальной изоляции и одиночества</a:t>
          </a:r>
          <a:endParaRPr lang="ru-RU" sz="3900" kern="1200" dirty="0"/>
        </a:p>
      </dsp:txBody>
      <dsp:txXfrm>
        <a:off x="2222431" y="2767718"/>
        <a:ext cx="4165017" cy="24990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182CA-71E9-421E-BACA-268D10C56B76}">
      <dsp:nvSpPr>
        <dsp:cNvPr id="0" name=""/>
        <dsp:cNvSpPr/>
      </dsp:nvSpPr>
      <dsp:spPr>
        <a:xfrm>
          <a:off x="457200" y="706119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Развлечения</a:t>
          </a:r>
          <a:endParaRPr lang="ru-RU" sz="4400" kern="1200" dirty="0"/>
        </a:p>
      </dsp:txBody>
      <dsp:txXfrm>
        <a:off x="457200" y="706119"/>
        <a:ext cx="3809999" cy="2286000"/>
      </dsp:txXfrm>
    </dsp:sp>
    <dsp:sp modelId="{5EDBDFFE-54AC-4D98-8C56-F15A000F0235}">
      <dsp:nvSpPr>
        <dsp:cNvPr id="0" name=""/>
        <dsp:cNvSpPr/>
      </dsp:nvSpPr>
      <dsp:spPr>
        <a:xfrm>
          <a:off x="4328160" y="728979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Прикладная деятельность</a:t>
          </a:r>
          <a:endParaRPr lang="ru-RU" sz="4400" kern="1200" dirty="0"/>
        </a:p>
      </dsp:txBody>
      <dsp:txXfrm>
        <a:off x="4328160" y="728979"/>
        <a:ext cx="3809999" cy="2286000"/>
      </dsp:txXfrm>
    </dsp:sp>
    <dsp:sp modelId="{858B174F-6B8A-420B-ABE2-5CCFE53CD7FC}">
      <dsp:nvSpPr>
        <dsp:cNvPr id="0" name=""/>
        <dsp:cNvSpPr/>
      </dsp:nvSpPr>
      <dsp:spPr>
        <a:xfrm>
          <a:off x="8382000" y="751839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Занятия спортом и двигательной активностью</a:t>
          </a:r>
          <a:endParaRPr lang="ru-RU" sz="4400" kern="1200" dirty="0"/>
        </a:p>
      </dsp:txBody>
      <dsp:txXfrm>
        <a:off x="8382000" y="751839"/>
        <a:ext cx="3809999" cy="2286000"/>
      </dsp:txXfrm>
    </dsp:sp>
    <dsp:sp modelId="{CBDE2A3A-234F-43BE-B196-75C92164C272}">
      <dsp:nvSpPr>
        <dsp:cNvPr id="0" name=""/>
        <dsp:cNvSpPr/>
      </dsp:nvSpPr>
      <dsp:spPr>
        <a:xfrm>
          <a:off x="2037073" y="3213100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Приобщение к культурным ценностям</a:t>
          </a:r>
          <a:endParaRPr lang="ru-RU" sz="4400" kern="1200" dirty="0"/>
        </a:p>
      </dsp:txBody>
      <dsp:txXfrm>
        <a:off x="2037073" y="3213100"/>
        <a:ext cx="3809999" cy="2286000"/>
      </dsp:txXfrm>
    </dsp:sp>
    <dsp:sp modelId="{0F241E20-2BDC-4075-ACEB-D2701A1BC6C1}">
      <dsp:nvSpPr>
        <dsp:cNvPr id="0" name=""/>
        <dsp:cNvSpPr/>
      </dsp:nvSpPr>
      <dsp:spPr>
        <a:xfrm>
          <a:off x="6182353" y="3144519"/>
          <a:ext cx="4064012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Общественная деятельность </a:t>
          </a:r>
          <a:endParaRPr lang="ru-RU" sz="4400" kern="1200" dirty="0"/>
        </a:p>
      </dsp:txBody>
      <dsp:txXfrm>
        <a:off x="6182353" y="3144519"/>
        <a:ext cx="4064012" cy="228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C1585-81FE-48FD-9AED-98BC50DBEAB1}">
      <dsp:nvSpPr>
        <dsp:cNvPr id="0" name=""/>
        <dsp:cNvSpPr/>
      </dsp:nvSpPr>
      <dsp:spPr>
        <a:xfrm>
          <a:off x="3508586" y="-158771"/>
          <a:ext cx="4234579" cy="15316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 smtClean="0"/>
            <a:t>Принцип доступности</a:t>
          </a:r>
          <a:endParaRPr lang="ru-RU" sz="2800" kern="1200" dirty="0"/>
        </a:p>
      </dsp:txBody>
      <dsp:txXfrm>
        <a:off x="3583356" y="-84001"/>
        <a:ext cx="4085039" cy="1382122"/>
      </dsp:txXfrm>
    </dsp:sp>
    <dsp:sp modelId="{7A01C000-6291-41AE-8896-82244B0FE9E8}">
      <dsp:nvSpPr>
        <dsp:cNvPr id="0" name=""/>
        <dsp:cNvSpPr/>
      </dsp:nvSpPr>
      <dsp:spPr>
        <a:xfrm>
          <a:off x="3408184" y="1048058"/>
          <a:ext cx="3832260" cy="3832260"/>
        </a:xfrm>
        <a:custGeom>
          <a:avLst/>
          <a:gdLst/>
          <a:ahLst/>
          <a:cxnLst/>
          <a:rect l="0" t="0" r="0" b="0"/>
          <a:pathLst>
            <a:path>
              <a:moveTo>
                <a:pt x="3103271" y="412052"/>
              </a:moveTo>
              <a:arcTo wR="1916130" hR="1916130" stAng="18497003" swAng="805993"/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1B097-5BCB-4D29-990E-FE77734C954A}">
      <dsp:nvSpPr>
        <dsp:cNvPr id="0" name=""/>
        <dsp:cNvSpPr/>
      </dsp:nvSpPr>
      <dsp:spPr>
        <a:xfrm>
          <a:off x="5454408" y="1896796"/>
          <a:ext cx="4175197" cy="12527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 smtClean="0"/>
            <a:t>Принцип индивидуализации</a:t>
          </a:r>
        </a:p>
      </dsp:txBody>
      <dsp:txXfrm>
        <a:off x="5515564" y="1957952"/>
        <a:ext cx="4052885" cy="1130474"/>
      </dsp:txXfrm>
    </dsp:sp>
    <dsp:sp modelId="{0BF35423-A6C5-48CD-ABF1-FFDE81E483F8}">
      <dsp:nvSpPr>
        <dsp:cNvPr id="0" name=""/>
        <dsp:cNvSpPr/>
      </dsp:nvSpPr>
      <dsp:spPr>
        <a:xfrm>
          <a:off x="3387532" y="197513"/>
          <a:ext cx="3832260" cy="3832260"/>
        </a:xfrm>
        <a:custGeom>
          <a:avLst/>
          <a:gdLst/>
          <a:ahLst/>
          <a:cxnLst/>
          <a:rect l="0" t="0" r="0" b="0"/>
          <a:pathLst>
            <a:path>
              <a:moveTo>
                <a:pt x="3434282" y="3085219"/>
              </a:moveTo>
              <a:arcTo wR="1916130" hR="1916130" stAng="2255936" swAng="888128"/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AE371-739A-44DF-A86B-678321D46A69}">
      <dsp:nvSpPr>
        <dsp:cNvPr id="0" name=""/>
        <dsp:cNvSpPr/>
      </dsp:nvSpPr>
      <dsp:spPr>
        <a:xfrm>
          <a:off x="3793885" y="3725594"/>
          <a:ext cx="3663981" cy="14274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 smtClean="0"/>
            <a:t>Принцип безопасности</a:t>
          </a:r>
        </a:p>
      </dsp:txBody>
      <dsp:txXfrm>
        <a:off x="3863567" y="3795276"/>
        <a:ext cx="3524617" cy="1288087"/>
      </dsp:txXfrm>
    </dsp:sp>
    <dsp:sp modelId="{F0DE533A-8EAF-4356-BDBD-E16D246F0C52}">
      <dsp:nvSpPr>
        <dsp:cNvPr id="0" name=""/>
        <dsp:cNvSpPr/>
      </dsp:nvSpPr>
      <dsp:spPr>
        <a:xfrm>
          <a:off x="4073245" y="224805"/>
          <a:ext cx="3832260" cy="3832260"/>
        </a:xfrm>
        <a:custGeom>
          <a:avLst/>
          <a:gdLst/>
          <a:ahLst/>
          <a:cxnLst/>
          <a:rect l="0" t="0" r="0" b="0"/>
          <a:pathLst>
            <a:path>
              <a:moveTo>
                <a:pt x="723341" y="3415733"/>
              </a:moveTo>
              <a:arcTo wR="1916130" hR="1916130" stAng="7709931" swAng="780138"/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1D121-47C7-4EBD-8747-5810F2C988D6}">
      <dsp:nvSpPr>
        <dsp:cNvPr id="0" name=""/>
        <dsp:cNvSpPr/>
      </dsp:nvSpPr>
      <dsp:spPr>
        <a:xfrm>
          <a:off x="1848019" y="1828219"/>
          <a:ext cx="3723452" cy="1389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 smtClean="0"/>
            <a:t>Принцип соответствия возрасту</a:t>
          </a:r>
        </a:p>
      </dsp:txBody>
      <dsp:txXfrm>
        <a:off x="1915870" y="1896070"/>
        <a:ext cx="3587750" cy="1254240"/>
      </dsp:txXfrm>
    </dsp:sp>
    <dsp:sp modelId="{CC81A635-15FA-4443-8B41-E2D2F27A0729}">
      <dsp:nvSpPr>
        <dsp:cNvPr id="0" name=""/>
        <dsp:cNvSpPr/>
      </dsp:nvSpPr>
      <dsp:spPr>
        <a:xfrm>
          <a:off x="4051895" y="1020069"/>
          <a:ext cx="3832260" cy="3832260"/>
        </a:xfrm>
        <a:custGeom>
          <a:avLst/>
          <a:gdLst/>
          <a:ahLst/>
          <a:cxnLst/>
          <a:rect l="0" t="0" r="0" b="0"/>
          <a:pathLst>
            <a:path>
              <a:moveTo>
                <a:pt x="430764" y="705657"/>
              </a:moveTo>
              <a:arcTo wR="1916130" hR="1916130" stAng="13150662" swAng="698676"/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B536D-A185-44A7-B0CD-9109951C2F83}">
      <dsp:nvSpPr>
        <dsp:cNvPr id="0" name=""/>
        <dsp:cNvSpPr/>
      </dsp:nvSpPr>
      <dsp:spPr>
        <a:xfrm>
          <a:off x="1819863" y="1783778"/>
          <a:ext cx="1656172" cy="13209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ЧЕЛОВЕК</a:t>
          </a:r>
          <a:endParaRPr lang="ru-RU" sz="1600" b="1" kern="1200" dirty="0"/>
        </a:p>
      </dsp:txBody>
      <dsp:txXfrm>
        <a:off x="2062404" y="1977230"/>
        <a:ext cx="1171090" cy="934071"/>
      </dsp:txXfrm>
    </dsp:sp>
    <dsp:sp modelId="{C4281E2C-1DE7-49CD-94C6-FA667D8A207D}">
      <dsp:nvSpPr>
        <dsp:cNvPr id="0" name=""/>
        <dsp:cNvSpPr/>
      </dsp:nvSpPr>
      <dsp:spPr>
        <a:xfrm rot="10800000">
          <a:off x="706049" y="2256027"/>
          <a:ext cx="1052553" cy="3764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AD3E4-659E-4058-94F8-4CD5CD40142D}">
      <dsp:nvSpPr>
        <dsp:cNvPr id="0" name=""/>
        <dsp:cNvSpPr/>
      </dsp:nvSpPr>
      <dsp:spPr>
        <a:xfrm>
          <a:off x="78586" y="1942295"/>
          <a:ext cx="1254926" cy="1003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человек</a:t>
          </a:r>
          <a:endParaRPr lang="ru-RU" sz="1600" b="1" kern="1200" dirty="0"/>
        </a:p>
      </dsp:txBody>
      <dsp:txXfrm>
        <a:off x="107990" y="1971699"/>
        <a:ext cx="1196118" cy="945133"/>
      </dsp:txXfrm>
    </dsp:sp>
    <dsp:sp modelId="{660FDD81-3EFD-4446-B90D-5534A6257F16}">
      <dsp:nvSpPr>
        <dsp:cNvPr id="0" name=""/>
        <dsp:cNvSpPr/>
      </dsp:nvSpPr>
      <dsp:spPr>
        <a:xfrm rot="13500000">
          <a:off x="1107134" y="1287722"/>
          <a:ext cx="1145020" cy="3764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6B348-8E73-4533-8110-B9EB67BAB377}">
      <dsp:nvSpPr>
        <dsp:cNvPr id="0" name=""/>
        <dsp:cNvSpPr/>
      </dsp:nvSpPr>
      <dsp:spPr>
        <a:xfrm>
          <a:off x="647355" y="569165"/>
          <a:ext cx="1254926" cy="1003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коллектив, группа</a:t>
          </a:r>
        </a:p>
      </dsp:txBody>
      <dsp:txXfrm>
        <a:off x="676759" y="598569"/>
        <a:ext cx="1196118" cy="945133"/>
      </dsp:txXfrm>
    </dsp:sp>
    <dsp:sp modelId="{A704764C-2F25-4DB3-9B86-DF193BF0E7CB}">
      <dsp:nvSpPr>
        <dsp:cNvPr id="0" name=""/>
        <dsp:cNvSpPr/>
      </dsp:nvSpPr>
      <dsp:spPr>
        <a:xfrm rot="16139131">
          <a:off x="2060887" y="965813"/>
          <a:ext cx="1128429" cy="3764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F3551-1BC1-4DFD-A815-7DEBEF91D4A8}">
      <dsp:nvSpPr>
        <dsp:cNvPr id="0" name=""/>
        <dsp:cNvSpPr/>
      </dsp:nvSpPr>
      <dsp:spPr>
        <a:xfrm>
          <a:off x="1987649" y="87955"/>
          <a:ext cx="1254926" cy="1003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волонтер</a:t>
          </a:r>
        </a:p>
      </dsp:txBody>
      <dsp:txXfrm>
        <a:off x="2017053" y="117359"/>
        <a:ext cx="1196118" cy="945133"/>
      </dsp:txXfrm>
    </dsp:sp>
    <dsp:sp modelId="{3125D028-E088-4800-9556-27ADBA4FB211}">
      <dsp:nvSpPr>
        <dsp:cNvPr id="0" name=""/>
        <dsp:cNvSpPr/>
      </dsp:nvSpPr>
      <dsp:spPr>
        <a:xfrm rot="18900000">
          <a:off x="3043744" y="1287722"/>
          <a:ext cx="1145020" cy="3764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082A8-023F-4213-82DA-E9FF2DA9B768}">
      <dsp:nvSpPr>
        <dsp:cNvPr id="0" name=""/>
        <dsp:cNvSpPr/>
      </dsp:nvSpPr>
      <dsp:spPr>
        <a:xfrm>
          <a:off x="3393616" y="569165"/>
          <a:ext cx="1254926" cy="1003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специалист</a:t>
          </a:r>
        </a:p>
      </dsp:txBody>
      <dsp:txXfrm>
        <a:off x="3423020" y="598569"/>
        <a:ext cx="1196118" cy="945133"/>
      </dsp:txXfrm>
    </dsp:sp>
    <dsp:sp modelId="{3337B1F5-BF18-42C9-B07C-4F9910F018AC}">
      <dsp:nvSpPr>
        <dsp:cNvPr id="0" name=""/>
        <dsp:cNvSpPr/>
      </dsp:nvSpPr>
      <dsp:spPr>
        <a:xfrm>
          <a:off x="3537295" y="2256027"/>
          <a:ext cx="1052553" cy="3764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07E39-D85B-42F2-81A3-EDAEB54CD68D}">
      <dsp:nvSpPr>
        <dsp:cNvPr id="0" name=""/>
        <dsp:cNvSpPr/>
      </dsp:nvSpPr>
      <dsp:spPr>
        <a:xfrm>
          <a:off x="3962385" y="1942295"/>
          <a:ext cx="1254926" cy="1003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родственник</a:t>
          </a:r>
        </a:p>
      </dsp:txBody>
      <dsp:txXfrm>
        <a:off x="3991789" y="1971699"/>
        <a:ext cx="1196118" cy="945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B536D-A185-44A7-B0CD-9109951C2F83}">
      <dsp:nvSpPr>
        <dsp:cNvPr id="0" name=""/>
        <dsp:cNvSpPr/>
      </dsp:nvSpPr>
      <dsp:spPr>
        <a:xfrm>
          <a:off x="1821813" y="2098541"/>
          <a:ext cx="1842771" cy="14813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/>
            <a:t>ЧЕЛОВЕК</a:t>
          </a:r>
          <a:endParaRPr lang="ru-RU" sz="1600" b="1" kern="1200" dirty="0"/>
        </a:p>
      </dsp:txBody>
      <dsp:txXfrm>
        <a:off x="2091681" y="2315476"/>
        <a:ext cx="1303035" cy="1047457"/>
      </dsp:txXfrm>
    </dsp:sp>
    <dsp:sp modelId="{C4281E2C-1DE7-49CD-94C6-FA667D8A207D}">
      <dsp:nvSpPr>
        <dsp:cNvPr id="0" name=""/>
        <dsp:cNvSpPr/>
      </dsp:nvSpPr>
      <dsp:spPr>
        <a:xfrm rot="11700000">
          <a:off x="685141" y="2229300"/>
          <a:ext cx="1139314" cy="42217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AD3E4-659E-4058-94F8-4CD5CD40142D}">
      <dsp:nvSpPr>
        <dsp:cNvPr id="0" name=""/>
        <dsp:cNvSpPr/>
      </dsp:nvSpPr>
      <dsp:spPr>
        <a:xfrm>
          <a:off x="921" y="1730046"/>
          <a:ext cx="1407261" cy="11258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учреждения культуры, спорта, образования</a:t>
          </a:r>
        </a:p>
      </dsp:txBody>
      <dsp:txXfrm>
        <a:off x="33895" y="1763020"/>
        <a:ext cx="1341313" cy="1059861"/>
      </dsp:txXfrm>
    </dsp:sp>
    <dsp:sp modelId="{660FDD81-3EFD-4446-B90D-5534A6257F16}">
      <dsp:nvSpPr>
        <dsp:cNvPr id="0" name=""/>
        <dsp:cNvSpPr/>
      </dsp:nvSpPr>
      <dsp:spPr>
        <a:xfrm rot="14700000">
          <a:off x="1484214" y="1291405"/>
          <a:ext cx="1271332" cy="42217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6B348-8E73-4533-8110-B9EB67BAB377}">
      <dsp:nvSpPr>
        <dsp:cNvPr id="0" name=""/>
        <dsp:cNvSpPr/>
      </dsp:nvSpPr>
      <dsp:spPr>
        <a:xfrm>
          <a:off x="1147606" y="363480"/>
          <a:ext cx="1407261" cy="11258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государство, общество</a:t>
          </a:r>
        </a:p>
      </dsp:txBody>
      <dsp:txXfrm>
        <a:off x="1180580" y="396454"/>
        <a:ext cx="1341313" cy="1059861"/>
      </dsp:txXfrm>
    </dsp:sp>
    <dsp:sp modelId="{A704764C-2F25-4DB3-9B86-DF193BF0E7CB}">
      <dsp:nvSpPr>
        <dsp:cNvPr id="0" name=""/>
        <dsp:cNvSpPr/>
      </dsp:nvSpPr>
      <dsp:spPr>
        <a:xfrm rot="17700000">
          <a:off x="2730851" y="1291405"/>
          <a:ext cx="1271332" cy="42217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F3551-1BC1-4DFD-A815-7DEBEF91D4A8}">
      <dsp:nvSpPr>
        <dsp:cNvPr id="0" name=""/>
        <dsp:cNvSpPr/>
      </dsp:nvSpPr>
      <dsp:spPr>
        <a:xfrm>
          <a:off x="2931531" y="363480"/>
          <a:ext cx="1407261" cy="11258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волонтерские организации</a:t>
          </a:r>
        </a:p>
      </dsp:txBody>
      <dsp:txXfrm>
        <a:off x="2964505" y="396454"/>
        <a:ext cx="1341313" cy="1059861"/>
      </dsp:txXfrm>
    </dsp:sp>
    <dsp:sp modelId="{3125D028-E088-4800-9556-27ADBA4FB211}">
      <dsp:nvSpPr>
        <dsp:cNvPr id="0" name=""/>
        <dsp:cNvSpPr/>
      </dsp:nvSpPr>
      <dsp:spPr>
        <a:xfrm rot="20700000">
          <a:off x="3661943" y="2229300"/>
          <a:ext cx="1139314" cy="42217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082A8-023F-4213-82DA-E9FF2DA9B768}">
      <dsp:nvSpPr>
        <dsp:cNvPr id="0" name=""/>
        <dsp:cNvSpPr/>
      </dsp:nvSpPr>
      <dsp:spPr>
        <a:xfrm>
          <a:off x="4078216" y="1730046"/>
          <a:ext cx="1407261" cy="11258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религиозные организации</a:t>
          </a:r>
        </a:p>
      </dsp:txBody>
      <dsp:txXfrm>
        <a:off x="4111190" y="1763020"/>
        <a:ext cx="1341313" cy="10598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F0766-2906-422D-B512-DF0026F32051}">
      <dsp:nvSpPr>
        <dsp:cNvPr id="0" name=""/>
        <dsp:cNvSpPr/>
      </dsp:nvSpPr>
      <dsp:spPr>
        <a:xfrm>
          <a:off x="3757" y="282136"/>
          <a:ext cx="3663156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Организационный</a:t>
          </a:r>
          <a:endParaRPr lang="ru-RU" sz="2600" kern="1200" dirty="0"/>
        </a:p>
      </dsp:txBody>
      <dsp:txXfrm>
        <a:off x="3757" y="282136"/>
        <a:ext cx="3663156" cy="748800"/>
      </dsp:txXfrm>
    </dsp:sp>
    <dsp:sp modelId="{54DF9BF6-5AA4-4F72-A0F5-AAF565ABD2EB}">
      <dsp:nvSpPr>
        <dsp:cNvPr id="0" name=""/>
        <dsp:cNvSpPr/>
      </dsp:nvSpPr>
      <dsp:spPr>
        <a:xfrm>
          <a:off x="3757" y="1030936"/>
          <a:ext cx="3663156" cy="41394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проведение оценки психофизического состояния;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анкетирование и составление биографии;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составление индивидуального плана по организации досуга.</a:t>
          </a:r>
          <a:endParaRPr lang="ru-RU" sz="2600" kern="1200" dirty="0"/>
        </a:p>
      </dsp:txBody>
      <dsp:txXfrm>
        <a:off x="3757" y="1030936"/>
        <a:ext cx="3663156" cy="4139459"/>
      </dsp:txXfrm>
    </dsp:sp>
    <dsp:sp modelId="{D9FABB84-F056-47D8-AA38-1162456E87FC}">
      <dsp:nvSpPr>
        <dsp:cNvPr id="0" name=""/>
        <dsp:cNvSpPr/>
      </dsp:nvSpPr>
      <dsp:spPr>
        <a:xfrm>
          <a:off x="4179755" y="282136"/>
          <a:ext cx="3663156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Практический</a:t>
          </a:r>
          <a:endParaRPr lang="ru-RU" sz="2600" kern="1200" dirty="0"/>
        </a:p>
      </dsp:txBody>
      <dsp:txXfrm>
        <a:off x="4179755" y="282136"/>
        <a:ext cx="3663156" cy="748800"/>
      </dsp:txXfrm>
    </dsp:sp>
    <dsp:sp modelId="{A82DD591-1143-4A99-B7A8-093E6B457C1D}">
      <dsp:nvSpPr>
        <dsp:cNvPr id="0" name=""/>
        <dsp:cNvSpPr/>
      </dsp:nvSpPr>
      <dsp:spPr>
        <a:xfrm>
          <a:off x="4179755" y="1030936"/>
          <a:ext cx="3663156" cy="41394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реализация мероприятия по направлениям дневной занятости.</a:t>
          </a:r>
          <a:endParaRPr lang="ru-RU" sz="2600" kern="1200" dirty="0"/>
        </a:p>
      </dsp:txBody>
      <dsp:txXfrm>
        <a:off x="4179755" y="1030936"/>
        <a:ext cx="3663156" cy="4139459"/>
      </dsp:txXfrm>
    </dsp:sp>
    <dsp:sp modelId="{3CE48153-039B-4627-8D75-FD4EDBCD7BA5}">
      <dsp:nvSpPr>
        <dsp:cNvPr id="0" name=""/>
        <dsp:cNvSpPr/>
      </dsp:nvSpPr>
      <dsp:spPr>
        <a:xfrm>
          <a:off x="8355753" y="282136"/>
          <a:ext cx="3663156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Аналитический </a:t>
          </a:r>
          <a:endParaRPr lang="ru-RU" sz="2600" kern="1200" dirty="0"/>
        </a:p>
      </dsp:txBody>
      <dsp:txXfrm>
        <a:off x="8355753" y="282136"/>
        <a:ext cx="3663156" cy="748800"/>
      </dsp:txXfrm>
    </dsp:sp>
    <dsp:sp modelId="{38ADFA1B-7C39-4DC5-9E0E-4FEA4176799E}">
      <dsp:nvSpPr>
        <dsp:cNvPr id="0" name=""/>
        <dsp:cNvSpPr/>
      </dsp:nvSpPr>
      <dsp:spPr>
        <a:xfrm>
          <a:off x="8355753" y="1030936"/>
          <a:ext cx="3663156" cy="41394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анализ предоставленных услуг;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справки по осуществлению динамического контроля;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карты эффективности проведенных мероприятий.</a:t>
          </a:r>
          <a:endParaRPr lang="ru-RU" sz="2600" kern="1200" dirty="0"/>
        </a:p>
      </dsp:txBody>
      <dsp:txXfrm>
        <a:off x="8355753" y="1030936"/>
        <a:ext cx="3663156" cy="41394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7D16A-805E-4E9C-8D37-757AC44C0BC9}">
      <dsp:nvSpPr>
        <dsp:cNvPr id="0" name=""/>
        <dsp:cNvSpPr/>
      </dsp:nvSpPr>
      <dsp:spPr>
        <a:xfrm>
          <a:off x="0" y="0"/>
          <a:ext cx="3877733" cy="1551093"/>
        </a:xfrm>
        <a:prstGeom prst="homePlat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0688" tIns="85344" rIns="42672" bIns="8534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/>
            <a:t>Анкетирование, составление биографии</a:t>
          </a:r>
          <a:endParaRPr lang="ru-RU" sz="3200" b="1" i="0" kern="1200" dirty="0"/>
        </a:p>
      </dsp:txBody>
      <dsp:txXfrm>
        <a:off x="0" y="0"/>
        <a:ext cx="3489960" cy="15510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7D16A-805E-4E9C-8D37-757AC44C0BC9}">
      <dsp:nvSpPr>
        <dsp:cNvPr id="0" name=""/>
        <dsp:cNvSpPr/>
      </dsp:nvSpPr>
      <dsp:spPr>
        <a:xfrm>
          <a:off x="0" y="0"/>
          <a:ext cx="4457575" cy="1710266"/>
        </a:xfrm>
        <a:prstGeom prst="homePlat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i="0" kern="1200" dirty="0" smtClean="0"/>
            <a:t>«Канадская оценка выполнения действий»</a:t>
          </a:r>
          <a:endParaRPr lang="ru-RU" sz="3500" b="1" i="0" kern="1200" dirty="0"/>
        </a:p>
      </dsp:txBody>
      <dsp:txXfrm>
        <a:off x="0" y="0"/>
        <a:ext cx="4030009" cy="17102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7D16A-805E-4E9C-8D37-757AC44C0BC9}">
      <dsp:nvSpPr>
        <dsp:cNvPr id="0" name=""/>
        <dsp:cNvSpPr/>
      </dsp:nvSpPr>
      <dsp:spPr>
        <a:xfrm>
          <a:off x="0" y="0"/>
          <a:ext cx="3877733" cy="1551093"/>
        </a:xfrm>
        <a:prstGeom prst="homePlat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3350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kern="1200" dirty="0" smtClean="0"/>
            <a:t>Составление индивидуального плана организации дневной занятости</a:t>
          </a:r>
          <a:endParaRPr lang="ru-RU" sz="2500" b="1" i="0" kern="1200" dirty="0"/>
        </a:p>
      </dsp:txBody>
      <dsp:txXfrm>
        <a:off x="0" y="0"/>
        <a:ext cx="3489960" cy="15510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AC7DC-32B8-481B-9B5A-869A653FD599}">
      <dsp:nvSpPr>
        <dsp:cNvPr id="0" name=""/>
        <dsp:cNvSpPr/>
      </dsp:nvSpPr>
      <dsp:spPr>
        <a:xfrm>
          <a:off x="0" y="0"/>
          <a:ext cx="11734799" cy="222885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BE1D3-CBE3-490A-8A76-2A1E03EB5ED0}">
      <dsp:nvSpPr>
        <dsp:cNvPr id="0" name=""/>
        <dsp:cNvSpPr/>
      </dsp:nvSpPr>
      <dsp:spPr>
        <a:xfrm>
          <a:off x="522481" y="172454"/>
          <a:ext cx="2916409" cy="3652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A9A00-523B-4F2B-96C5-13A3AE1652A2}">
      <dsp:nvSpPr>
        <dsp:cNvPr id="0" name=""/>
        <dsp:cNvSpPr/>
      </dsp:nvSpPr>
      <dsp:spPr>
        <a:xfrm rot="10800000">
          <a:off x="386007" y="3723177"/>
          <a:ext cx="3124903" cy="12197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/>
            <a:t>Индивидуальное расписание</a:t>
          </a:r>
          <a:endParaRPr lang="ru-RU" sz="2800" kern="1200" dirty="0"/>
        </a:p>
      </dsp:txBody>
      <dsp:txXfrm rot="10800000">
        <a:off x="423520" y="3723177"/>
        <a:ext cx="3049877" cy="1182279"/>
      </dsp:txXfrm>
    </dsp:sp>
    <dsp:sp modelId="{CF0C65F3-2427-4C23-8026-77CEE6DC141E}">
      <dsp:nvSpPr>
        <dsp:cNvPr id="0" name=""/>
        <dsp:cNvSpPr/>
      </dsp:nvSpPr>
      <dsp:spPr>
        <a:xfrm>
          <a:off x="3870854" y="276915"/>
          <a:ext cx="4021612" cy="37431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F9C10-C940-4E84-BF89-81A3BEF8444B}">
      <dsp:nvSpPr>
        <dsp:cNvPr id="0" name=""/>
        <dsp:cNvSpPr/>
      </dsp:nvSpPr>
      <dsp:spPr>
        <a:xfrm rot="10800000">
          <a:off x="4120791" y="3735692"/>
          <a:ext cx="3558544" cy="12197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/>
            <a:t>Афиша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/>
            <a:t>крупного формата</a:t>
          </a:r>
          <a:endParaRPr lang="ru-RU" sz="2800" kern="1200" dirty="0"/>
        </a:p>
      </dsp:txBody>
      <dsp:txXfrm rot="10800000">
        <a:off x="4158304" y="3735692"/>
        <a:ext cx="3483518" cy="1182279"/>
      </dsp:txXfrm>
    </dsp:sp>
    <dsp:sp modelId="{7CA5EEF6-AF47-4F68-B4E1-8053AAE91BA0}">
      <dsp:nvSpPr>
        <dsp:cNvPr id="0" name=""/>
        <dsp:cNvSpPr/>
      </dsp:nvSpPr>
      <dsp:spPr>
        <a:xfrm>
          <a:off x="8172909" y="350773"/>
          <a:ext cx="3275974" cy="33969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1586F-DFBB-4145-A0F2-E2499AD438DD}">
      <dsp:nvSpPr>
        <dsp:cNvPr id="0" name=""/>
        <dsp:cNvSpPr/>
      </dsp:nvSpPr>
      <dsp:spPr>
        <a:xfrm rot="10800000">
          <a:off x="8377976" y="3723176"/>
          <a:ext cx="2916409" cy="12197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/>
            <a:t>Афиша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/>
            <a:t>на стендах</a:t>
          </a:r>
          <a:endParaRPr lang="ru-RU" sz="2800" kern="1200" dirty="0"/>
        </a:p>
      </dsp:txBody>
      <dsp:txXfrm rot="10800000">
        <a:off x="8415489" y="3723176"/>
        <a:ext cx="2841383" cy="1182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E797F5-CD76-4057-A6E5-1CC02F292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0986" y="2896322"/>
            <a:ext cx="9570027" cy="2035175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A6EF81A-E959-49E0-B655-B587E49FD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317258"/>
            <a:ext cx="9144000" cy="10390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B30A0E-9D45-4D70-9DD6-672CCB617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89BC8E-01D5-4E35-836A-3175840C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BA9238-4C51-4FCC-8642-D34174D6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51DE0B-C0B4-4220-B503-892574B9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81F1318-C96F-4A60-9F85-806DA0FA1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538BA7-32F1-418E-8C3F-A14B93F2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4546C7-7877-4BC9-BFEC-151357B8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7B40D2-5C1F-4653-AE5E-465E6543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80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87760A5-5E8A-4265-92E5-B36FE9C8C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7585DB6-5949-44BC-9E48-1CEC580B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B626B2-C716-4950-A881-0DA5C4A9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8D2BE-FBBC-4151-8BB7-C238C7DB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FCB2A6-BB44-4E55-A720-10A4684C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2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130C65-EB50-4D7B-87CE-A6168C1F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096" y="507538"/>
            <a:ext cx="9434944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D5FECB-7636-4EC4-875F-04336207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096" y="1999124"/>
            <a:ext cx="9434944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51595B-4CCF-4402-BA02-FFB9DC5C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93324D-DF92-4EB8-B671-8C63CE47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75747D-4173-4769-A620-C1625721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194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71943A-EE33-4A66-BC2D-C6A3B7579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4E8956-0E6C-4177-9DF3-7E99073E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059DE5-4F46-48BC-B609-A4548327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218827-C87F-4108-9B37-4050DDC3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D40834-72FF-47CE-A594-F26F29B9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52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1546B7-E5F1-40D6-828E-D2D48383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63EC85-0600-432F-A8FC-82A80EC32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4D7FCAB-9741-4B68-855B-6CD41C93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653F9A4-EF2C-4FCF-B818-DF76FB54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7720076-A0A8-4D67-AF19-1CE1F1DA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9C85AD9-9C58-4BDB-AF0E-0C9619C6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84AFC3-E6DA-4505-B7C2-D621D590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BF5B54-A1B4-41AC-BCE9-516F35AD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C691E00-EBE8-4E6E-9654-EB5CC7C2A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462E91D-D987-4914-8026-D1B8D1260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B59617E-ECB4-4758-AE90-F24E292F1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5007DBF-9880-4DE8-AC9C-55D009F3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879FC1F-959C-4A21-820D-0BBBDEB9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7443CA7-4BF2-4F0F-B640-44704E66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5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FD2444-0365-47DA-89B3-CF6F4F5D1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80E00A9-082C-4696-9AF5-3A349AAC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2E8668A-F62F-49E9-BF2D-42E98A79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7EE3117-7BE2-4332-84C9-D37B5F59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41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C1F53EC-AC08-471E-A672-B3D39E05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C82436D-9A66-4B15-B2EB-D0875B2C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3CF51FE-E504-4AB1-8ECD-F282283D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19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81B2BE-86AF-486D-94B2-0554F410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184D01-2EC4-4496-AD6D-118722E9E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A69E4A8-6452-4A03-B4CA-24D94F80A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AD581FB-600B-43C5-916F-A74F9849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A97BA9A-7C31-437E-8A67-7EDF1A129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68EFF69-10E0-460D-9BA3-2528591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7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0823DD-A6C2-4277-99FA-685650A3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D60641D-71F2-41F3-A30B-D1BADFF02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896525-F16B-443D-9EAE-E77C94A3B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40B7345-A87C-4165-9495-287F7CCD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3BCA78C-F76F-4A39-9976-96EF68C0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C09607-4B27-4713-8EDA-2AD296E2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30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E3FFD5-D0B0-4F0A-8A99-79EBCC1A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4C0B0D-0AAE-4329-B214-30857006E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C1A1C9-C4C4-4232-AA09-B9F51FFD9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75350-27F6-4953-8586-1F794BECCB96}" type="datetimeFigureOut">
              <a:rPr lang="ru-RU" smtClean="0"/>
              <a:pPr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646B31E-A36E-4DEA-B477-99F843AC2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05775C-D182-419A-BDC3-BA627911A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B3A1-78F6-4659-A303-F1217D5A4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3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5DA27D7-3A11-47C6-B2AD-FE4C084BA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340" y="3543300"/>
            <a:ext cx="11477767" cy="1409700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2"/>
                </a:solidFill>
                <a:latin typeface="+mn-lt"/>
              </a:rPr>
              <a:t>Организация дневной занятости </a:t>
            </a:r>
            <a:br>
              <a:rPr lang="ru-RU" sz="4400" dirty="0" smtClean="0">
                <a:solidFill>
                  <a:schemeClr val="tx2"/>
                </a:solidFill>
                <a:latin typeface="+mn-lt"/>
              </a:rPr>
            </a:br>
            <a:r>
              <a:rPr lang="ru-RU" sz="4400" dirty="0" smtClean="0">
                <a:solidFill>
                  <a:schemeClr val="tx2"/>
                </a:solidFill>
                <a:latin typeface="+mn-lt"/>
              </a:rPr>
              <a:t>граждан пожилого возраста и инвалидов</a:t>
            </a:r>
            <a:endParaRPr lang="ru-RU" sz="4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3081" y="1795482"/>
            <a:ext cx="10754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ea typeface="+mj-ea"/>
                <a:cs typeface="+mj-cs"/>
              </a:rPr>
              <a:t>ДЕПАРТАМЕНТ СОЦИАЛЬНОГО РАЗВИТИЯ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ea typeface="+mj-ea"/>
                <a:cs typeface="+mj-cs"/>
              </a:rPr>
              <a:t>ХАНТЫ-МАНСИЙСКОГО АВТОНОМНОГО ОКРУГА – ЮГРЫ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ea typeface="+mj-ea"/>
                <a:cs typeface="+mj-cs"/>
              </a:rPr>
              <a:t> 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ea typeface="+mj-ea"/>
                <a:cs typeface="+mj-cs"/>
              </a:rPr>
              <a:t> БЮДЖЕТНОЕ УЧРЕЖДЕНИЕ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ea typeface="+mj-ea"/>
                <a:cs typeface="+mj-cs"/>
              </a:rPr>
              <a:t>ХАНТЫ-МАНСИЙСКОГО АВТОНОМНОГО ОКРУГА – ЮГРЫ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ea typeface="+mj-ea"/>
                <a:cs typeface="+mj-cs"/>
              </a:rPr>
              <a:t>«НИЖНЕВАРТОВСКИЙ ПАНСИОНАТ КРУГЛОСУТОЧНОГО УХОДА»</a:t>
            </a:r>
          </a:p>
        </p:txBody>
      </p:sp>
      <p:pic>
        <p:nvPicPr>
          <p:cNvPr id="8" name="Рисунок 7" descr="\\Desktop-2d22jrj\папка для всех\ПРИЁМНАЯ\ЛОГОТИП без фона.png"/>
          <p:cNvPicPr/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448" y="1721148"/>
            <a:ext cx="2217616" cy="171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5DA27D7-3A11-47C6-B2AD-FE4C084BAF96}"/>
              </a:ext>
            </a:extLst>
          </p:cNvPr>
          <p:cNvSpPr txBox="1">
            <a:spLocks/>
          </p:cNvSpPr>
          <p:nvPr/>
        </p:nvSpPr>
        <p:spPr>
          <a:xfrm>
            <a:off x="5762626" y="5544641"/>
            <a:ext cx="6199590" cy="783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dirty="0" err="1" smtClean="0">
                <a:solidFill>
                  <a:schemeClr val="tx2"/>
                </a:solidFill>
                <a:latin typeface="+mn-lt"/>
              </a:rPr>
              <a:t>Шагимуратова</a:t>
            </a:r>
            <a:r>
              <a:rPr lang="ru-RU" sz="2800" dirty="0" smtClean="0">
                <a:solidFill>
                  <a:schemeClr val="tx2"/>
                </a:solidFill>
                <a:latin typeface="+mn-lt"/>
              </a:rPr>
              <a:t> Эльвира </a:t>
            </a:r>
            <a:r>
              <a:rPr lang="ru-RU" sz="2800" dirty="0" err="1" smtClean="0">
                <a:solidFill>
                  <a:schemeClr val="tx2"/>
                </a:solidFill>
                <a:latin typeface="+mn-lt"/>
              </a:rPr>
              <a:t>Талгатовна</a:t>
            </a:r>
            <a:r>
              <a:rPr lang="ru-RU" sz="2800" dirty="0" smtClean="0">
                <a:solidFill>
                  <a:schemeClr val="tx2"/>
                </a:solidFill>
                <a:latin typeface="+mn-lt"/>
              </a:rPr>
              <a:t>,</a:t>
            </a:r>
            <a:endParaRPr lang="ru-RU" sz="2800" dirty="0">
              <a:solidFill>
                <a:schemeClr val="tx2"/>
              </a:solidFill>
              <a:latin typeface="+mn-lt"/>
            </a:endParaRPr>
          </a:p>
          <a:p>
            <a:pPr algn="r"/>
            <a:r>
              <a:rPr lang="ru-RU" sz="2800" dirty="0" smtClean="0">
                <a:solidFill>
                  <a:schemeClr val="tx2"/>
                </a:solidFill>
                <a:latin typeface="+mn-lt"/>
              </a:rPr>
              <a:t>заместитель директора</a:t>
            </a:r>
          </a:p>
        </p:txBody>
      </p:sp>
    </p:spTree>
    <p:extLst>
      <p:ext uri="{BB962C8B-B14F-4D97-AF65-F5344CB8AC3E}">
        <p14:creationId xmlns:p14="http://schemas.microsoft.com/office/powerpoint/2010/main" val="339703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8803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Практический этап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6458" t="18025" r="26181" b="23210"/>
          <a:stretch>
            <a:fillRect/>
          </a:stretch>
        </p:blipFill>
        <p:spPr bwMode="auto">
          <a:xfrm>
            <a:off x="2730500" y="1247133"/>
            <a:ext cx="8039100" cy="561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4"/>
            <a:ext cx="10383913" cy="159340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Практический этап.</a:t>
            </a:r>
            <a:br>
              <a:rPr lang="ru-RU" dirty="0" smtClean="0">
                <a:solidFill>
                  <a:schemeClr val="tx2"/>
                </a:solidFill>
                <a:latin typeface="+mn-lt"/>
              </a:rPr>
            </a:br>
            <a:r>
              <a:rPr lang="ru-RU" dirty="0" smtClean="0">
                <a:solidFill>
                  <a:schemeClr val="tx2"/>
                </a:solidFill>
                <a:latin typeface="+mn-lt"/>
              </a:rPr>
              <a:t>Информирование  о запланированных </a:t>
            </a:r>
            <a:r>
              <a:rPr lang="ru-RU" dirty="0" smtClean="0">
                <a:solidFill>
                  <a:schemeClr val="tx2"/>
                </a:solidFill>
                <a:latin typeface="+mn-lt"/>
              </a:rPr>
              <a:t>мероприятиях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42461182"/>
              </p:ext>
            </p:extLst>
          </p:nvPr>
        </p:nvGraphicFramePr>
        <p:xfrm>
          <a:off x="457200" y="1904999"/>
          <a:ext cx="11734800" cy="495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4"/>
            <a:ext cx="10383913" cy="133940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Практический этап.</a:t>
            </a:r>
            <a:br>
              <a:rPr lang="ru-RU" dirty="0" smtClean="0">
                <a:solidFill>
                  <a:schemeClr val="tx2"/>
                </a:solidFill>
                <a:latin typeface="+mn-lt"/>
              </a:rPr>
            </a:br>
            <a:r>
              <a:rPr lang="ru-RU" dirty="0" smtClean="0">
                <a:solidFill>
                  <a:schemeClr val="tx2"/>
                </a:solidFill>
                <a:latin typeface="+mn-lt"/>
              </a:rPr>
              <a:t>Направления дневной занятости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79070810"/>
              </p:ext>
            </p:extLst>
          </p:nvPr>
        </p:nvGraphicFramePr>
        <p:xfrm>
          <a:off x="0" y="1041401"/>
          <a:ext cx="12192000" cy="581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\\Desktop-2d22jrj\папка для всех\ОКРиА\ФОТО ДЛЯ СТАЖИРОВОЧНОЙ ПЛОЩАДКИ\ДЛЯ ПРЕЗЕНТАЦИИ\Культорганизатор\20240206_102139.jpg"/>
          <p:cNvPicPr>
            <a:picLocks noChangeAspect="1" noChangeArrowheads="1"/>
          </p:cNvPicPr>
          <p:nvPr/>
        </p:nvPicPr>
        <p:blipFill>
          <a:blip r:embed="rId2" cstate="print"/>
          <a:srcRect l="5370" t="23162" b="5611"/>
          <a:stretch>
            <a:fillRect/>
          </a:stretch>
        </p:blipFill>
        <p:spPr bwMode="auto">
          <a:xfrm>
            <a:off x="8368772" y="870856"/>
            <a:ext cx="3823228" cy="36576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711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Развлечения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173" name="Picture 5" descr="\\Desktop-2d22jrj\папка для всех\ОКРиА\ФОТО ДЛЯ СТАЖИРОВОЧНОЙ ПЛОЩАДКИ\ДЛЯ ПРЕЗЕНТАЦИИ\Культорганизатор\изображение_viber_2024-07-12_16-20-34-693.jpg"/>
          <p:cNvPicPr>
            <a:picLocks noChangeAspect="1" noChangeArrowheads="1"/>
          </p:cNvPicPr>
          <p:nvPr/>
        </p:nvPicPr>
        <p:blipFill>
          <a:blip r:embed="rId3" cstate="print"/>
          <a:srcRect l="1728" r="14721"/>
          <a:stretch>
            <a:fillRect/>
          </a:stretch>
        </p:blipFill>
        <p:spPr bwMode="auto">
          <a:xfrm>
            <a:off x="4348843" y="994682"/>
            <a:ext cx="3530600" cy="3556000"/>
          </a:xfrm>
          <a:prstGeom prst="rect">
            <a:avLst/>
          </a:prstGeom>
          <a:noFill/>
        </p:spPr>
      </p:pic>
      <p:pic>
        <p:nvPicPr>
          <p:cNvPr id="7174" name="Picture 6" descr="\\Desktop-2d22jrj\папка для всех\ОКРиА\ФОТО ДЛЯ СТАЖИРОВОЧНОЙ ПЛОЩАДКИ\ДЛЯ ПРЕЗЕНТАЦИИ\Культорганизатор\изображение_viber_2024-09-09_14-46-38-546.jpg"/>
          <p:cNvPicPr>
            <a:picLocks noChangeAspect="1" noChangeArrowheads="1"/>
          </p:cNvPicPr>
          <p:nvPr/>
        </p:nvPicPr>
        <p:blipFill>
          <a:blip r:embed="rId4" cstate="print"/>
          <a:srcRect l="6174" r="8631"/>
          <a:stretch>
            <a:fillRect/>
          </a:stretch>
        </p:blipFill>
        <p:spPr bwMode="auto">
          <a:xfrm>
            <a:off x="1685472" y="3187700"/>
            <a:ext cx="4169257" cy="3670300"/>
          </a:xfrm>
          <a:prstGeom prst="rect">
            <a:avLst/>
          </a:prstGeom>
          <a:noFill/>
        </p:spPr>
      </p:pic>
      <p:pic>
        <p:nvPicPr>
          <p:cNvPr id="7171" name="Picture 3" descr="\\Desktop-2d22jrj\папка для всех\ОКРиА\ФОТО ДЛЯ СТАЖИРОВОЧНОЙ ПЛОЩАДКИ\ДЛЯ ПРЕЗЕНТАЦИИ\Культорганизатор\20240508_1448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255" y="988786"/>
            <a:ext cx="3352443" cy="3403600"/>
          </a:xfrm>
          <a:prstGeom prst="rect">
            <a:avLst/>
          </a:prstGeom>
          <a:noFill/>
        </p:spPr>
      </p:pic>
      <p:pic>
        <p:nvPicPr>
          <p:cNvPr id="7175" name="Picture 7" descr="\\Desktop-2d22jrj\папка для всех\ОКРиА\ФОТО ДЛЯ СТАЖИРОВОЧНОЙ ПЛОЩАДКИ\ДЛЯ ПРЕЗЕНТАЦИИ\Культорганизатор\5.jpg"/>
          <p:cNvPicPr>
            <a:picLocks noChangeAspect="1" noChangeArrowheads="1"/>
          </p:cNvPicPr>
          <p:nvPr/>
        </p:nvPicPr>
        <p:blipFill>
          <a:blip r:embed="rId6" cstate="print"/>
          <a:srcRect t="27013"/>
          <a:stretch>
            <a:fillRect/>
          </a:stretch>
        </p:blipFill>
        <p:spPr bwMode="auto">
          <a:xfrm>
            <a:off x="6878960" y="3604574"/>
            <a:ext cx="3527783" cy="325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587" y="209995"/>
            <a:ext cx="10383913" cy="97110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+mn-lt"/>
              </a:rPr>
              <a:t>Развлечения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220" name="Picture 4" descr="\\Desktop-2d22jrj\папка для всех\ОКРиА\ФОТО ДЛЯ СТАЖИРОВОЧНОЙ ПЛОЩАДКИ\ДЛЯ ПРЕЗЕНТАЦИИ\Психолог\20240701_110825.jpg"/>
          <p:cNvPicPr>
            <a:picLocks noChangeAspect="1" noChangeArrowheads="1"/>
          </p:cNvPicPr>
          <p:nvPr/>
        </p:nvPicPr>
        <p:blipFill>
          <a:blip r:embed="rId2" cstate="print"/>
          <a:srcRect l="-6304" t="30639" b="6432"/>
          <a:stretch>
            <a:fillRect/>
          </a:stretch>
        </p:blipFill>
        <p:spPr bwMode="auto">
          <a:xfrm>
            <a:off x="8534400" y="177800"/>
            <a:ext cx="3454400" cy="3632200"/>
          </a:xfrm>
          <a:prstGeom prst="rect">
            <a:avLst/>
          </a:prstGeom>
          <a:noFill/>
        </p:spPr>
      </p:pic>
      <p:pic>
        <p:nvPicPr>
          <p:cNvPr id="9218" name="Picture 2" descr="\\Desktop-2d22jrj\папка для всех\ОКРиА\ФОТО ДЛЯ СТАЖИРОВОЧНОЙ ПЛОЩАДКИ\ДЛЯ ПРЕЗЕНТАЦИИ\Психолог\0-02-05-45f8e0cf15f40953d9588bc4efc2ee9ef110f9853bfbceacfaba2de50498ef16_8395adea9e8362c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9967" y="3356926"/>
            <a:ext cx="3979333" cy="2984500"/>
          </a:xfrm>
          <a:prstGeom prst="rect">
            <a:avLst/>
          </a:prstGeom>
          <a:noFill/>
        </p:spPr>
      </p:pic>
      <p:pic>
        <p:nvPicPr>
          <p:cNvPr id="9219" name="Picture 3" descr="\\Desktop-2d22jrj\папка для всех\ОКРиА\ФОТО ДЛЯ СТАЖИРОВОЧНОЙ ПЛОЩАДКИ\ДЛЯ ПРЕЗЕНТАЦИИ\Психолог\20240119_121723.jpg"/>
          <p:cNvPicPr>
            <a:picLocks noChangeAspect="1" noChangeArrowheads="1"/>
          </p:cNvPicPr>
          <p:nvPr/>
        </p:nvPicPr>
        <p:blipFill>
          <a:blip r:embed="rId4" cstate="print"/>
          <a:srcRect t="4889" r="7848" b="13225"/>
          <a:stretch>
            <a:fillRect/>
          </a:stretch>
        </p:blipFill>
        <p:spPr bwMode="auto">
          <a:xfrm>
            <a:off x="5523795" y="152400"/>
            <a:ext cx="3065839" cy="3632200"/>
          </a:xfrm>
          <a:prstGeom prst="rect">
            <a:avLst/>
          </a:prstGeom>
          <a:noFill/>
        </p:spPr>
      </p:pic>
      <p:pic>
        <p:nvPicPr>
          <p:cNvPr id="9222" name="Picture 6" descr="\\Desktop-2d22jrj\папка для всех\ОКРиА\ФОТО ДЛЯ СТАЖИРОВОЧНОЙ ПЛОЩАДКИ\ДЛЯ ПРЕЗЕНТАЦИИ\Психолог\0-02-05-b5ad7769cf26d86f8c5f521e7cee094f17caa4dd476a259a0153cde95742fcc0_705dfca2341ff37a.jpg"/>
          <p:cNvPicPr>
            <a:picLocks noChangeAspect="1" noChangeArrowheads="1"/>
          </p:cNvPicPr>
          <p:nvPr/>
        </p:nvPicPr>
        <p:blipFill>
          <a:blip r:embed="rId5" cstate="print"/>
          <a:srcRect b="23477"/>
          <a:stretch>
            <a:fillRect/>
          </a:stretch>
        </p:blipFill>
        <p:spPr bwMode="auto">
          <a:xfrm>
            <a:off x="203200" y="1074737"/>
            <a:ext cx="3348966" cy="4538663"/>
          </a:xfrm>
          <a:prstGeom prst="rect">
            <a:avLst/>
          </a:prstGeom>
          <a:noFill/>
        </p:spPr>
      </p:pic>
      <p:pic>
        <p:nvPicPr>
          <p:cNvPr id="9221" name="Picture 5" descr="\\Desktop-2d22jrj\папка для всех\ОКРиА\ФОТО ДЛЯ СТАЖИРОВОЧНОЙ ПЛОЩАДКИ\ДЛЯ ПРЕЗЕНТАЦИИ\Психолог\0-02-05-0e18d5f7b99cff1125b0898e26e6c52f438f7f3035488161017600e4b2d54762_9d04ac3cd1f8e2ee.jpg"/>
          <p:cNvPicPr>
            <a:picLocks noChangeAspect="1" noChangeArrowheads="1"/>
          </p:cNvPicPr>
          <p:nvPr/>
        </p:nvPicPr>
        <p:blipFill>
          <a:blip r:embed="rId6" cstate="print"/>
          <a:srcRect l="15148" t="20563" r="8425" b="14470"/>
          <a:stretch>
            <a:fillRect/>
          </a:stretch>
        </p:blipFill>
        <p:spPr bwMode="auto">
          <a:xfrm>
            <a:off x="3273390" y="2010726"/>
            <a:ext cx="2878489" cy="433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587" y="209995"/>
            <a:ext cx="10383913" cy="97110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+mn-lt"/>
              </a:rPr>
              <a:t>Развлечения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44" name="Picture 4" descr="\\Desktop-2d22jrj\папка для всех\Информационнно-аналитическое отделение\2024 Соц.сети\2. Февраль\16.02. Дворец искусств поздравляет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7985" y="1057274"/>
            <a:ext cx="5146836" cy="3745706"/>
          </a:xfrm>
          <a:prstGeom prst="rect">
            <a:avLst/>
          </a:prstGeom>
          <a:noFill/>
        </p:spPr>
      </p:pic>
      <p:pic>
        <p:nvPicPr>
          <p:cNvPr id="10242" name="Picture 2" descr="\\Desktop-2d22jrj\папка для всех\ОКРиА\ФОТО ДЛЯ СТАЖИРОВОЧНОЙ ПЛОЩАДКИ\ДЛЯ ПРЕЗЕНТАЦИИ\Культорганизатор\изображение_viber_2024-08-20_14-34-27-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3466" y="3033711"/>
            <a:ext cx="4918388" cy="3729038"/>
          </a:xfrm>
          <a:prstGeom prst="rect">
            <a:avLst/>
          </a:prstGeom>
          <a:noFill/>
        </p:spPr>
      </p:pic>
      <p:pic>
        <p:nvPicPr>
          <p:cNvPr id="1026" name="Picture 2" descr="C:\Users\ОИАР\Desktop\0-02-05-a675bab08d2fe3d80a8d7e1436bc454824a7ca5ae1bbd1dce365350914ddb36b_fcba2bd2a9bdfb7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160" y="1057274"/>
            <a:ext cx="5016500" cy="3762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711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Прикладная деятельность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8194" name="Picture 2" descr="\\Desktop-2d22jrj\папка для всех\ОКРиА\ФОТО ДЛЯ СТАЖИРОВОЧНОЙ ПЛОЩАДКИ\ДЛЯ ПРЕЗЕНТАЦИИ\Труд\20231102_095303.jpg"/>
          <p:cNvPicPr>
            <a:picLocks noChangeAspect="1" noChangeArrowheads="1"/>
          </p:cNvPicPr>
          <p:nvPr/>
        </p:nvPicPr>
        <p:blipFill>
          <a:blip r:embed="rId2" cstate="print"/>
          <a:srcRect t="12645" r="18822"/>
          <a:stretch>
            <a:fillRect/>
          </a:stretch>
        </p:blipFill>
        <p:spPr bwMode="auto">
          <a:xfrm>
            <a:off x="7785557" y="1257300"/>
            <a:ext cx="4161908" cy="3446693"/>
          </a:xfrm>
          <a:prstGeom prst="rect">
            <a:avLst/>
          </a:prstGeom>
          <a:noFill/>
        </p:spPr>
      </p:pic>
      <p:pic>
        <p:nvPicPr>
          <p:cNvPr id="8195" name="Picture 3" descr="\\Desktop-2d22jrj\папка для всех\ОКРиА\ФОТО ДЛЯ СТАЖИРОВОЧНОЙ ПЛОЩАДКИ\ДЛЯ ПРЕЗЕНТАЦИИ\Труд\20240701_171652.jpg"/>
          <p:cNvPicPr>
            <a:picLocks noChangeAspect="1" noChangeArrowheads="1"/>
          </p:cNvPicPr>
          <p:nvPr/>
        </p:nvPicPr>
        <p:blipFill>
          <a:blip r:embed="rId3" cstate="print"/>
          <a:srcRect l="2510" t="17578" r="11188" b="4047"/>
          <a:stretch>
            <a:fillRect/>
          </a:stretch>
        </p:blipFill>
        <p:spPr bwMode="auto">
          <a:xfrm>
            <a:off x="732487" y="1257300"/>
            <a:ext cx="3556000" cy="2705100"/>
          </a:xfrm>
          <a:prstGeom prst="rect">
            <a:avLst/>
          </a:prstGeom>
          <a:noFill/>
        </p:spPr>
      </p:pic>
      <p:pic>
        <p:nvPicPr>
          <p:cNvPr id="8197" name="Picture 5" descr="\\Desktop-2d22jrj\папка для всех\ОКРиА\ФОТО ДЛЯ СТАЖИРОВОЧНОЙ ПЛОЩАДКИ\ДЛЯ ПРЕЗЕНТАЦИИ\Труд\-qRNcob5rvE.jpg"/>
          <p:cNvPicPr>
            <a:picLocks noChangeAspect="1" noChangeArrowheads="1"/>
          </p:cNvPicPr>
          <p:nvPr/>
        </p:nvPicPr>
        <p:blipFill>
          <a:blip r:embed="rId4" cstate="print"/>
          <a:srcRect t="15894"/>
          <a:stretch>
            <a:fillRect/>
          </a:stretch>
        </p:blipFill>
        <p:spPr bwMode="auto">
          <a:xfrm>
            <a:off x="4404360" y="1257300"/>
            <a:ext cx="3139194" cy="3225800"/>
          </a:xfrm>
          <a:prstGeom prst="rect">
            <a:avLst/>
          </a:prstGeom>
          <a:noFill/>
        </p:spPr>
      </p:pic>
      <p:pic>
        <p:nvPicPr>
          <p:cNvPr id="8198" name="Picture 6" descr="\\Desktop-2d22jrj\папка для всех\ОКРиА\ФОТО ДЛЯ СТАЖИРОВОЧНОЙ ПЛОЩАДКИ\ДЛЯ ПРЕЗЕНТАЦИИ\Труд\изображение_viber_2024-03-14_15-15-05-985.jpg"/>
          <p:cNvPicPr>
            <a:picLocks noChangeAspect="1" noChangeArrowheads="1"/>
          </p:cNvPicPr>
          <p:nvPr/>
        </p:nvPicPr>
        <p:blipFill>
          <a:blip r:embed="rId5" cstate="print"/>
          <a:srcRect t="26341"/>
          <a:stretch>
            <a:fillRect/>
          </a:stretch>
        </p:blipFill>
        <p:spPr bwMode="auto">
          <a:xfrm>
            <a:off x="2510487" y="3612776"/>
            <a:ext cx="3056225" cy="3001590"/>
          </a:xfrm>
          <a:prstGeom prst="rect">
            <a:avLst/>
          </a:prstGeom>
          <a:noFill/>
        </p:spPr>
      </p:pic>
      <p:pic>
        <p:nvPicPr>
          <p:cNvPr id="8196" name="Picture 4" descr="\\Desktop-2d22jrj\папка для всех\ОКРиА\ФОТО ДЛЯ СТАЖИРОВОЧНОЙ ПЛОЩАДКИ\ДЛЯ ПРЕЗЕНТАЦИИ\Труд\20240724_153934.jpg"/>
          <p:cNvPicPr>
            <a:picLocks noChangeAspect="1" noChangeArrowheads="1"/>
          </p:cNvPicPr>
          <p:nvPr/>
        </p:nvPicPr>
        <p:blipFill>
          <a:blip r:embed="rId6" cstate="print"/>
          <a:srcRect t="26576" b="7807"/>
          <a:stretch>
            <a:fillRect/>
          </a:stretch>
        </p:blipFill>
        <p:spPr bwMode="auto">
          <a:xfrm>
            <a:off x="6893323" y="3712042"/>
            <a:ext cx="2819399" cy="290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7110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+mn-lt"/>
              </a:rPr>
              <a:t>Прикладная деятельность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266" name="Picture 2" descr="\\Desktop-2d22jrj\папка для всех\ОКРиА\ФОТО ДЛЯ СТАЖИРОВОЧНОЙ ПЛОЩАДКИ\ДЛЯ ПРЕЗЕНТАЦИИ\Труд\20231228_16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224" y="1511300"/>
            <a:ext cx="3227908" cy="4254500"/>
          </a:xfrm>
          <a:prstGeom prst="rect">
            <a:avLst/>
          </a:prstGeom>
          <a:noFill/>
        </p:spPr>
      </p:pic>
      <p:pic>
        <p:nvPicPr>
          <p:cNvPr id="11269" name="Picture 5" descr="\\Desktop-2d22jrj\папка для всех\ОКРиА\фото занятий\изображение_viber_2024-06-26_16-34-25-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5699" y="389466"/>
            <a:ext cx="3241675" cy="4322233"/>
          </a:xfrm>
          <a:prstGeom prst="rect">
            <a:avLst/>
          </a:prstGeom>
          <a:noFill/>
        </p:spPr>
      </p:pic>
      <p:pic>
        <p:nvPicPr>
          <p:cNvPr id="11268" name="Picture 4" descr="\\Desktop-2d22jrj\папка для всех\ОКРиА\фото занятий\bVm9wPggMHQ.jpg"/>
          <p:cNvPicPr>
            <a:picLocks noChangeAspect="1" noChangeArrowheads="1"/>
          </p:cNvPicPr>
          <p:nvPr/>
        </p:nvPicPr>
        <p:blipFill>
          <a:blip r:embed="rId4" cstate="print"/>
          <a:srcRect l="4444" r="14286"/>
          <a:stretch>
            <a:fillRect/>
          </a:stretch>
        </p:blipFill>
        <p:spPr bwMode="auto">
          <a:xfrm>
            <a:off x="8775700" y="4188540"/>
            <a:ext cx="3251200" cy="2669460"/>
          </a:xfrm>
          <a:prstGeom prst="rect">
            <a:avLst/>
          </a:prstGeom>
          <a:noFill/>
        </p:spPr>
      </p:pic>
      <p:pic>
        <p:nvPicPr>
          <p:cNvPr id="11267" name="Picture 3" descr="\\Desktop-2d22jrj\папка для всех\ОКРиА\ФОТО ДЛЯ СТАЖИРОВОЧНОЙ ПЛОЩАДКИ\ДЛЯ ПРЕЗЕНТАЦИИ\Труд\изображение_viber_2024-10-04_10-40-01-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6000" y="1104900"/>
            <a:ext cx="4991100" cy="4991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711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Прикладная деятельность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2290" name="Picture 2" descr="\\Desktop-2d22jrj\папка для всех\ОКРиА\фото занятий\IMG_20230302_152202.jpg"/>
          <p:cNvPicPr>
            <a:picLocks noChangeAspect="1" noChangeArrowheads="1"/>
          </p:cNvPicPr>
          <p:nvPr/>
        </p:nvPicPr>
        <p:blipFill>
          <a:blip r:embed="rId2" cstate="print"/>
          <a:srcRect t="9307"/>
          <a:stretch>
            <a:fillRect/>
          </a:stretch>
        </p:blipFill>
        <p:spPr bwMode="auto">
          <a:xfrm>
            <a:off x="3444874" y="971550"/>
            <a:ext cx="4639733" cy="3155950"/>
          </a:xfrm>
          <a:prstGeom prst="rect">
            <a:avLst/>
          </a:prstGeom>
          <a:noFill/>
        </p:spPr>
      </p:pic>
      <p:pic>
        <p:nvPicPr>
          <p:cNvPr id="12291" name="Picture 3" descr="\\Desktop-2d22jrj\папка для всех\Информационнно-аналитическое отделение\ФОТО\2024\Фотосессия Осень в кадре 2024\20240912_114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6" y="977900"/>
            <a:ext cx="3090717" cy="4911725"/>
          </a:xfrm>
          <a:prstGeom prst="rect">
            <a:avLst/>
          </a:prstGeom>
          <a:noFill/>
        </p:spPr>
      </p:pic>
      <p:pic>
        <p:nvPicPr>
          <p:cNvPr id="12293" name="Picture 5" descr="\\Desktop-2d22jrj\папка для всех\Информационнно-аналитическое отделение\2024 Соц.сети\4. Апрель\18.04.24 Бархатные ручки мастер класс\изображение_viber_2024-04-18_11-28-26-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5951" y="952500"/>
            <a:ext cx="3678399" cy="4953000"/>
          </a:xfrm>
          <a:prstGeom prst="rect">
            <a:avLst/>
          </a:prstGeom>
          <a:noFill/>
        </p:spPr>
      </p:pic>
      <p:pic>
        <p:nvPicPr>
          <p:cNvPr id="12294" name="Picture 6" descr="\\Desktop-2d22jrj\папка для всех\Информационнно-аналитическое отделение\ФОТО\2023\модели пиджак и жилет на конкурс\IMG20230209152349.jpg"/>
          <p:cNvPicPr>
            <a:picLocks noChangeAspect="1" noChangeArrowheads="1"/>
          </p:cNvPicPr>
          <p:nvPr/>
        </p:nvPicPr>
        <p:blipFill>
          <a:blip r:embed="rId5" cstate="print"/>
          <a:srcRect l="12601" r="9413"/>
          <a:stretch>
            <a:fillRect/>
          </a:stretch>
        </p:blipFill>
        <p:spPr bwMode="auto">
          <a:xfrm>
            <a:off x="3895724" y="4141444"/>
            <a:ext cx="3766279" cy="2716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71106"/>
          </a:xfrm>
        </p:spPr>
        <p:txBody>
          <a:bodyPr>
            <a:normAutofit/>
          </a:bodyPr>
          <a:lstStyle/>
          <a:p>
            <a:r>
              <a:rPr lang="ru-RU" sz="3900" dirty="0" smtClean="0">
                <a:solidFill>
                  <a:schemeClr val="tx2"/>
                </a:solidFill>
                <a:latin typeface="+mn-lt"/>
              </a:rPr>
              <a:t>Занятия спортом и двигательной активностью</a:t>
            </a:r>
            <a:endParaRPr lang="ru-RU" sz="3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314" name="Picture 2" descr="\\Desktop-2d22jrj\папка для всех\ОКРиА\фото занятий\20240201_121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6682" y="1820231"/>
            <a:ext cx="4451082" cy="3338456"/>
          </a:xfrm>
          <a:prstGeom prst="rect">
            <a:avLst/>
          </a:prstGeom>
          <a:noFill/>
        </p:spPr>
      </p:pic>
      <p:pic>
        <p:nvPicPr>
          <p:cNvPr id="13315" name="Picture 3" descr="\\Desktop-2d22jrj\папка для всех\ОКРиА\фото занятий\20240521_11122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163" y="1193800"/>
            <a:ext cx="3941684" cy="5400000"/>
          </a:xfrm>
          <a:prstGeom prst="rect">
            <a:avLst/>
          </a:prstGeom>
          <a:noFill/>
        </p:spPr>
      </p:pic>
      <p:pic>
        <p:nvPicPr>
          <p:cNvPr id="13317" name="Picture 5" descr="\\Desktop-2d22jrj\папка для всех\Информационнно-аналитическое отделение\ФОТО\2024\МЕРОПРИЯТИЯ С ПРОЖИВАЮЩИМИ\29.07 Сильные духом\20240729_145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100" y="1200150"/>
            <a:ext cx="3160849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065C63-E7C2-4E8B-A18F-70016FA8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362" y="168871"/>
            <a:ext cx="9434944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Важность дневной занятости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422525" y="1119716"/>
          <a:ext cx="89789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79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287" y="509356"/>
            <a:ext cx="10383913" cy="971106"/>
          </a:xfrm>
        </p:spPr>
        <p:txBody>
          <a:bodyPr>
            <a:normAutofit/>
          </a:bodyPr>
          <a:lstStyle/>
          <a:p>
            <a:r>
              <a:rPr lang="ru-RU" sz="3900" dirty="0" smtClean="0">
                <a:solidFill>
                  <a:schemeClr val="tx2"/>
                </a:solidFill>
                <a:latin typeface="+mn-lt"/>
              </a:rPr>
              <a:t>Занятия спортом и двигательной активностью</a:t>
            </a:r>
            <a:endParaRPr lang="ru-RU" sz="3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4338" name="Picture 2" descr="\\Desktop-2d22jrj\папка для всех\Информационнно-аналитическое отделение\2024 Соц.сети\3. Март\22.03 бочч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311" y="1480462"/>
            <a:ext cx="3276600" cy="4940300"/>
          </a:xfrm>
          <a:prstGeom prst="rect">
            <a:avLst/>
          </a:prstGeom>
          <a:noFill/>
        </p:spPr>
      </p:pic>
      <p:pic>
        <p:nvPicPr>
          <p:cNvPr id="14339" name="Picture 3" descr="\\Desktop-2d22jrj\папка для всех\Информационнно-аналитическое отделение\2024 Соц.сети\4. Апрель\8.04. День здоровья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7131" r="10014"/>
          <a:stretch>
            <a:fillRect/>
          </a:stretch>
        </p:blipFill>
        <p:spPr bwMode="auto">
          <a:xfrm>
            <a:off x="4019550" y="2198170"/>
            <a:ext cx="4067407" cy="3632795"/>
          </a:xfrm>
          <a:prstGeom prst="rect">
            <a:avLst/>
          </a:prstGeom>
          <a:noFill/>
        </p:spPr>
      </p:pic>
      <p:pic>
        <p:nvPicPr>
          <p:cNvPr id="14341" name="Picture 5" descr="\\Desktop-2d22jrj\папка для всех\Информационнно-аналитическое отделение\2024 Соц.сети\3. Март\19.03 настольный теннис\2.jpg"/>
          <p:cNvPicPr>
            <a:picLocks noChangeAspect="1" noChangeArrowheads="1"/>
          </p:cNvPicPr>
          <p:nvPr/>
        </p:nvPicPr>
        <p:blipFill>
          <a:blip r:embed="rId5" cstate="print"/>
          <a:srcRect l="11963" t="2264" r="6687"/>
          <a:stretch>
            <a:fillRect/>
          </a:stretch>
        </p:blipFill>
        <p:spPr bwMode="auto">
          <a:xfrm>
            <a:off x="8305800" y="1480462"/>
            <a:ext cx="3581400" cy="5068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71106"/>
          </a:xfrm>
        </p:spPr>
        <p:txBody>
          <a:bodyPr>
            <a:normAutofit/>
          </a:bodyPr>
          <a:lstStyle/>
          <a:p>
            <a:r>
              <a:rPr lang="ru-RU" sz="3900" dirty="0" smtClean="0">
                <a:solidFill>
                  <a:schemeClr val="tx2"/>
                </a:solidFill>
                <a:latin typeface="+mn-lt"/>
              </a:rPr>
              <a:t>Занятия спортом и двигательной активностью</a:t>
            </a:r>
            <a:endParaRPr lang="ru-RU" sz="3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5362" name="Picture 2" descr="\\Desktop-2d22jrj\папка для всех\Информационнно-аналитическое отделение\2024 Соц.сети\5. Май\24.05.Движение это жизнь\1.jpg"/>
          <p:cNvPicPr>
            <a:picLocks noChangeAspect="1" noChangeArrowheads="1"/>
          </p:cNvPicPr>
          <p:nvPr/>
        </p:nvPicPr>
        <p:blipFill>
          <a:blip r:embed="rId2" cstate="print"/>
          <a:srcRect l="21000" t="11430" r="37375" b="8271"/>
          <a:stretch>
            <a:fillRect/>
          </a:stretch>
        </p:blipFill>
        <p:spPr bwMode="auto">
          <a:xfrm>
            <a:off x="8677216" y="1162050"/>
            <a:ext cx="2981384" cy="4324350"/>
          </a:xfrm>
          <a:prstGeom prst="rect">
            <a:avLst/>
          </a:prstGeom>
          <a:noFill/>
        </p:spPr>
      </p:pic>
      <p:pic>
        <p:nvPicPr>
          <p:cNvPr id="15363" name="Picture 3" descr="\\Desktop-2d22jrj\папка для всех\Информационнно-аналитическое отделение\2024 Соц.сети\5. Май\24.05.Движение это жизнь\8c6fXghwfQQ.jpg"/>
          <p:cNvPicPr>
            <a:picLocks noChangeAspect="1" noChangeArrowheads="1"/>
          </p:cNvPicPr>
          <p:nvPr/>
        </p:nvPicPr>
        <p:blipFill>
          <a:blip r:embed="rId3" cstate="print"/>
          <a:srcRect l="26816" r="29196"/>
          <a:stretch>
            <a:fillRect/>
          </a:stretch>
        </p:blipFill>
        <p:spPr bwMode="auto">
          <a:xfrm>
            <a:off x="266700" y="1082599"/>
            <a:ext cx="2729223" cy="4137101"/>
          </a:xfrm>
          <a:prstGeom prst="rect">
            <a:avLst/>
          </a:prstGeom>
          <a:noFill/>
        </p:spPr>
      </p:pic>
      <p:pic>
        <p:nvPicPr>
          <p:cNvPr id="15364" name="Picture 4" descr="\\Desktop-2d22jrj\папка для всех\Информационнно-аналитическое отделение\ФОТО\2024\Занятия афк\выезд\4HKq8M1XL2Q.jpg"/>
          <p:cNvPicPr>
            <a:picLocks noChangeAspect="1" noChangeArrowheads="1"/>
          </p:cNvPicPr>
          <p:nvPr/>
        </p:nvPicPr>
        <p:blipFill>
          <a:blip r:embed="rId4" cstate="print"/>
          <a:srcRect l="15147" t="356" r="8306" b="21845"/>
          <a:stretch>
            <a:fillRect/>
          </a:stretch>
        </p:blipFill>
        <p:spPr bwMode="auto">
          <a:xfrm>
            <a:off x="2571750" y="2356850"/>
            <a:ext cx="6934200" cy="4501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71106"/>
          </a:xfrm>
        </p:spPr>
        <p:txBody>
          <a:bodyPr>
            <a:normAutofit/>
          </a:bodyPr>
          <a:lstStyle/>
          <a:p>
            <a:r>
              <a:rPr lang="ru-RU" sz="3900" dirty="0" smtClean="0">
                <a:solidFill>
                  <a:schemeClr val="tx2"/>
                </a:solidFill>
                <a:latin typeface="+mn-lt"/>
              </a:rPr>
              <a:t>Занятия спортом и двигательной активностью</a:t>
            </a:r>
            <a:endParaRPr lang="ru-RU" sz="39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6386" name="Picture 2" descr="\\Desktop-2d22jrj\папка для всех\Информационнно-аналитическое отделение\2024 Соц.сети\6. Июнь\21.06 игродом\1.jpg"/>
          <p:cNvPicPr>
            <a:picLocks noChangeAspect="1" noChangeArrowheads="1"/>
          </p:cNvPicPr>
          <p:nvPr/>
        </p:nvPicPr>
        <p:blipFill>
          <a:blip r:embed="rId2" cstate="print"/>
          <a:srcRect l="4001" t="13651" r="13764" b="22749"/>
          <a:stretch>
            <a:fillRect/>
          </a:stretch>
        </p:blipFill>
        <p:spPr bwMode="auto">
          <a:xfrm>
            <a:off x="380999" y="1207252"/>
            <a:ext cx="11544301" cy="502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7110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+mn-lt"/>
              </a:rPr>
              <a:t>Приобщение к культурным ценностям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7410" name="Picture 2" descr="\\Desktop-2d22jrj\папка для всех\ОКРиА\ФОТО ДЛЯ СТАЖИРОВОЧНОЙ ПЛОЩАДКИ\ДЛЯ ПРЕЗЕНТАЦИИ\Культорганизатор\5а.jpg"/>
          <p:cNvPicPr>
            <a:picLocks noChangeAspect="1" noChangeArrowheads="1"/>
          </p:cNvPicPr>
          <p:nvPr/>
        </p:nvPicPr>
        <p:blipFill>
          <a:blip r:embed="rId2" cstate="print"/>
          <a:srcRect t="6161" b="10427"/>
          <a:stretch>
            <a:fillRect/>
          </a:stretch>
        </p:blipFill>
        <p:spPr bwMode="auto">
          <a:xfrm>
            <a:off x="609600" y="933450"/>
            <a:ext cx="3014663" cy="3352800"/>
          </a:xfrm>
          <a:prstGeom prst="rect">
            <a:avLst/>
          </a:prstGeom>
          <a:noFill/>
        </p:spPr>
      </p:pic>
      <p:pic>
        <p:nvPicPr>
          <p:cNvPr id="17412" name="Picture 4" descr="\\Desktop-2d22jrj\папка для всех\ОКРиА\ФОТО ДЛЯ СТАЖИРОВОЧНОЙ ПЛОЩАДКИ\ДЛЯ ПРЕЗЕНТАЦИИ\Культорганизатор\изображение_viber_2024-04-27_01-45-13-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5912" y="933450"/>
            <a:ext cx="2986088" cy="3981450"/>
          </a:xfrm>
          <a:prstGeom prst="rect">
            <a:avLst/>
          </a:prstGeom>
          <a:noFill/>
        </p:spPr>
      </p:pic>
      <p:pic>
        <p:nvPicPr>
          <p:cNvPr id="17414" name="Picture 6" descr="\\Desktop-2d22jrj\папка для всех\ОКРиА\ФОТО ДЛЯ СТАЖИРОВОЧНОЙ ПЛОЩАДКИ\ДЛЯ ПРЕЗЕНТАЦИИ\Культорганизатор\изображение_viber_2024-08-09_16-07-09-936.jpg"/>
          <p:cNvPicPr>
            <a:picLocks noChangeAspect="1" noChangeArrowheads="1"/>
          </p:cNvPicPr>
          <p:nvPr/>
        </p:nvPicPr>
        <p:blipFill>
          <a:blip r:embed="rId4" cstate="print"/>
          <a:srcRect b="10494"/>
          <a:stretch>
            <a:fillRect/>
          </a:stretch>
        </p:blipFill>
        <p:spPr bwMode="auto">
          <a:xfrm>
            <a:off x="2457450" y="3467099"/>
            <a:ext cx="2952750" cy="3390901"/>
          </a:xfrm>
          <a:prstGeom prst="rect">
            <a:avLst/>
          </a:prstGeom>
          <a:noFill/>
        </p:spPr>
      </p:pic>
      <p:pic>
        <p:nvPicPr>
          <p:cNvPr id="17411" name="Picture 3" descr="\\Desktop-2d22jrj\папка для всех\ОКРиА\ФОТО ДЛЯ СТАЖИРОВОЧНОЙ ПЛОЩАДКИ\ДЛЯ ПРЕЗЕНТАЦИИ\Культорганизатор\изображение_viber_2023-12-05_12-07-52-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8650" y="1025144"/>
            <a:ext cx="3695700" cy="3375406"/>
          </a:xfrm>
          <a:prstGeom prst="rect">
            <a:avLst/>
          </a:prstGeom>
          <a:noFill/>
        </p:spPr>
      </p:pic>
      <p:pic>
        <p:nvPicPr>
          <p:cNvPr id="17413" name="Picture 5" descr="\\Desktop-2d22jrj\папка для всех\ОКРиА\ФОТО ДЛЯ СТАЖИРОВОЧНОЙ ПЛОЩАДКИ\ДЛЯ ПРЕЗЕНТАЦИИ\Культорганизатор\изображение_viber_2024-07-16_11-44-55-4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4700" y="3344482"/>
            <a:ext cx="2909888" cy="3513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711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Общественная деятельность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8438" name="Picture 6" descr="\\Desktop-2d22jrj\папка для всех\Информационнно-аналитическое отделение\ФОТО\2024\МЕРОПРИЯТИЯ С ПРОЖИВАЮЩИМИ\27.02. дс сад 86 мастер класс к 23 февраля\20240227_112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1104900"/>
            <a:ext cx="4950546" cy="3105150"/>
          </a:xfrm>
          <a:prstGeom prst="rect">
            <a:avLst/>
          </a:prstGeom>
          <a:noFill/>
        </p:spPr>
      </p:pic>
      <p:pic>
        <p:nvPicPr>
          <p:cNvPr id="18435" name="Picture 3" descr="\\Desktop-2d22jrj\папка для всех\ОКРиА\ФОТО ДЛЯ СТАЖИРОВОЧНОЙ ПЛОЩАДКИ\ДЛЯ ПРЕЗЕНТАЦИИ\Культорганизатор\изображение_viber_2024-03-28_12-08-54-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3350" y="3181350"/>
            <a:ext cx="4598362" cy="3676650"/>
          </a:xfrm>
          <a:prstGeom prst="rect">
            <a:avLst/>
          </a:prstGeom>
          <a:noFill/>
        </p:spPr>
      </p:pic>
      <p:pic>
        <p:nvPicPr>
          <p:cNvPr id="18439" name="Picture 7" descr="\\Desktop-2d22jrj\папка для всех\ОКРиА\ФОТО ДЛЯ СТАЖИРОВОЧНОЙ ПЛОЩАДКИ\ДЛЯ ПРЕЗЕНТАЦИИ\Культорганизатор\изображение_viber_2024-01-10_15-46-14-545.jpg"/>
          <p:cNvPicPr>
            <a:picLocks noChangeAspect="1" noChangeArrowheads="1"/>
          </p:cNvPicPr>
          <p:nvPr/>
        </p:nvPicPr>
        <p:blipFill>
          <a:blip r:embed="rId4" cstate="print"/>
          <a:srcRect l="19804" t="14428"/>
          <a:stretch>
            <a:fillRect/>
          </a:stretch>
        </p:blipFill>
        <p:spPr bwMode="auto">
          <a:xfrm>
            <a:off x="7151390" y="1104900"/>
            <a:ext cx="4697710" cy="354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711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Общественная деятельность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8436" name="Picture 4" descr="\\Desktop-2d22jrj\папка для всех\ОКРиА\ФОТО ДЛЯ СТАЖИРОВОЧНОЙ ПЛОЩАДКИ\ДЛЯ ПРЕЗЕНТАЦИИ\Культорганизатор\изображение_viber_2024-05-03_14-08-10-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2050"/>
            <a:ext cx="4057650" cy="5410200"/>
          </a:xfrm>
          <a:prstGeom prst="rect">
            <a:avLst/>
          </a:prstGeom>
          <a:noFill/>
        </p:spPr>
      </p:pic>
      <p:pic>
        <p:nvPicPr>
          <p:cNvPr id="19458" name="Picture 2" descr="\\Desktop-2d22jrj\папка для всех\ОКРиА\ФОТО ДЛЯ СТАЖИРОВОЧНОЙ ПЛОЩАДКИ\ДЛЯ ПРЕЗЕНТАЦИИ\Труд\20230828_153555.jpg"/>
          <p:cNvPicPr>
            <a:picLocks noChangeAspect="1" noChangeArrowheads="1"/>
          </p:cNvPicPr>
          <p:nvPr/>
        </p:nvPicPr>
        <p:blipFill>
          <a:blip r:embed="rId3" cstate="print"/>
          <a:srcRect l="5743" r="6142"/>
          <a:stretch>
            <a:fillRect/>
          </a:stretch>
        </p:blipFill>
        <p:spPr bwMode="auto">
          <a:xfrm>
            <a:off x="4171950" y="1809689"/>
            <a:ext cx="3741560" cy="3581462"/>
          </a:xfrm>
          <a:prstGeom prst="rect">
            <a:avLst/>
          </a:prstGeom>
          <a:noFill/>
        </p:spPr>
      </p:pic>
      <p:pic>
        <p:nvPicPr>
          <p:cNvPr id="19459" name="Picture 3" descr="\\Desktop-2d22jrj\папка для всех\ОКРиА\ФОТО ДЛЯ СТАЖИРОВОЧНОЙ ПЛОЩАДКИ\изображение_viber_2023-06-02_13-08-10-810.jpg"/>
          <p:cNvPicPr>
            <a:picLocks noChangeAspect="1" noChangeArrowheads="1"/>
          </p:cNvPicPr>
          <p:nvPr/>
        </p:nvPicPr>
        <p:blipFill>
          <a:blip r:embed="rId4" cstate="print"/>
          <a:srcRect l="22889" r="12810"/>
          <a:stretch>
            <a:fillRect/>
          </a:stretch>
        </p:blipFill>
        <p:spPr bwMode="auto">
          <a:xfrm>
            <a:off x="8216750" y="1176337"/>
            <a:ext cx="3975250" cy="5129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8803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Аналитический этап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5665" t="15993" r="25827" b="35936"/>
          <a:stretch>
            <a:fillRect/>
          </a:stretch>
        </p:blipFill>
        <p:spPr bwMode="auto">
          <a:xfrm>
            <a:off x="2271183" y="1147232"/>
            <a:ext cx="9595474" cy="534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8803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Аналитический этап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21979" t="27778" r="23021" b="12778"/>
          <a:stretch>
            <a:fillRect/>
          </a:stretch>
        </p:blipFill>
        <p:spPr bwMode="auto">
          <a:xfrm>
            <a:off x="2419350" y="1001486"/>
            <a:ext cx="8496300" cy="585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197295"/>
            <a:ext cx="10383913" cy="98803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Аналитический этап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6250" t="19074" r="50313" b="6667"/>
          <a:stretch>
            <a:fillRect/>
          </a:stretch>
        </p:blipFill>
        <p:spPr bwMode="auto">
          <a:xfrm>
            <a:off x="3161391" y="885371"/>
            <a:ext cx="6359979" cy="597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Desktop-2d22jrj\папка для всех\Для социальной службы\фото в холлы\м2\1.jpg"/>
          <p:cNvPicPr>
            <a:picLocks noChangeAspect="1" noChangeArrowheads="1"/>
          </p:cNvPicPr>
          <p:nvPr/>
        </p:nvPicPr>
        <p:blipFill>
          <a:blip r:embed="rId2" cstate="print"/>
          <a:srcRect t="5926"/>
          <a:stretch>
            <a:fillRect/>
          </a:stretch>
        </p:blipFill>
        <p:spPr bwMode="auto">
          <a:xfrm>
            <a:off x="2240280" y="302557"/>
            <a:ext cx="9646920" cy="6383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162" y="184595"/>
            <a:ext cx="9826171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Принципы организации </a:t>
            </a:r>
            <a:r>
              <a:rPr lang="ru-RU" dirty="0" err="1" smtClean="0">
                <a:solidFill>
                  <a:schemeClr val="tx2"/>
                </a:solidFill>
                <a:latin typeface="+mn-lt"/>
              </a:rPr>
              <a:t>досуговой</a:t>
            </a:r>
            <a:r>
              <a:rPr lang="ru-RU" dirty="0" smtClean="0">
                <a:solidFill>
                  <a:schemeClr val="tx2"/>
                </a:solidFill>
                <a:latin typeface="+mn-lt"/>
              </a:rPr>
              <a:t> деятельности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17326159"/>
              </p:ext>
            </p:extLst>
          </p:nvPr>
        </p:nvGraphicFramePr>
        <p:xfrm>
          <a:off x="552450" y="1533524"/>
          <a:ext cx="11477625" cy="499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587" y="0"/>
            <a:ext cx="9826171" cy="1325563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+mn-lt"/>
              </a:rPr>
              <a:t>Модели взаимодействия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762000" y="1781175"/>
          <a:ext cx="5295899" cy="310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6534151" y="1390650"/>
          <a:ext cx="5486399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 txBox="1">
            <a:spLocks/>
          </p:cNvSpPr>
          <p:nvPr/>
        </p:nvSpPr>
        <p:spPr>
          <a:xfrm>
            <a:off x="1970012" y="1019176"/>
            <a:ext cx="4345063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по объекту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 txBox="1">
            <a:spLocks/>
          </p:cNvSpPr>
          <p:nvPr/>
        </p:nvSpPr>
        <p:spPr>
          <a:xfrm>
            <a:off x="7543800" y="1019176"/>
            <a:ext cx="3228976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по месту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 txBox="1">
            <a:spLocks/>
          </p:cNvSpPr>
          <p:nvPr/>
        </p:nvSpPr>
        <p:spPr>
          <a:xfrm>
            <a:off x="1771649" y="5219700"/>
            <a:ext cx="10220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chemeClr val="tx2"/>
                </a:solidFill>
                <a:ea typeface="+mj-ea"/>
                <a:cs typeface="+mj-cs"/>
              </a:rPr>
              <a:t>При условии объединения этих моделей в единую систему процесс дневной занятости реализуется эффективно.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chemeClr val="tx2"/>
                </a:solidFill>
                <a:ea typeface="+mj-ea"/>
                <a:cs typeface="+mj-cs"/>
              </a:rPr>
              <a:t>В результате чего человек ощущает себя частью общества.</a:t>
            </a:r>
            <a:endParaRPr lang="ru-RU" sz="2800" b="1" dirty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29" y="0"/>
            <a:ext cx="9826171" cy="84093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+mn-lt"/>
              </a:rPr>
              <a:t>Организация пространства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8" name="Picture 4" descr="K:\мои документы\+Независимая оценка качества учреждения\независимая оценка 2024\Дружбы народов 15Б НОК 2024 рабочие карты + фото\фото\21.jpg"/>
          <p:cNvPicPr>
            <a:picLocks noChangeAspect="1" noChangeArrowheads="1"/>
          </p:cNvPicPr>
          <p:nvPr/>
        </p:nvPicPr>
        <p:blipFill>
          <a:blip r:embed="rId2" cstate="print"/>
          <a:srcRect r="19037"/>
          <a:stretch>
            <a:fillRect/>
          </a:stretch>
        </p:blipFill>
        <p:spPr bwMode="auto">
          <a:xfrm>
            <a:off x="6515100" y="665785"/>
            <a:ext cx="4671812" cy="3245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7" name="Picture 3" descr="\\Desktop-2d22jrj\папка для всех\Информационнно-аналитическое отделение\ФОТО\2024\ОФОРМЛЕНИЕ\Оформление ко Дню Победы\20240506_112902.jpg"/>
          <p:cNvPicPr>
            <a:picLocks noChangeAspect="1" noChangeArrowheads="1"/>
          </p:cNvPicPr>
          <p:nvPr/>
        </p:nvPicPr>
        <p:blipFill>
          <a:blip r:embed="rId3" cstate="print"/>
          <a:srcRect l="8685" t="11485"/>
          <a:stretch>
            <a:fillRect/>
          </a:stretch>
        </p:blipFill>
        <p:spPr bwMode="auto">
          <a:xfrm>
            <a:off x="3894667" y="3543015"/>
            <a:ext cx="4541542" cy="3077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6" name="Picture 2" descr="\\Desktop-2d22jrj\папка для всех\Информационнно-аналитическое отделение\ФОТО\2024\сухой акварум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209" y="713845"/>
            <a:ext cx="4961726" cy="3189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2" descr="\\Desktop-2d22jrj\папка для всех\ОКРиА\ФОТО ДЛЯ СТАЖИРОВОЧНОЙ ПЛОЩАДКИ\ДЛЯ ПРЕЗЕНТАЦИИ\Культорганизатор\1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344" y="4236826"/>
            <a:ext cx="3255087" cy="22655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" name="Рисунок 7" descr="\\Desktop-2d22jrj\папка для всех\СТАРОСТЬ  В РАДОСТЬ\Фото для отправки\IMG-20240711-WA0004.jpg"/>
          <p:cNvPicPr/>
          <p:nvPr/>
        </p:nvPicPr>
        <p:blipFill>
          <a:blip r:embed="rId6" cstate="print"/>
          <a:srcRect t="14845" b="10927"/>
          <a:stretch>
            <a:fillRect/>
          </a:stretch>
        </p:blipFill>
        <p:spPr bwMode="auto">
          <a:xfrm>
            <a:off x="8675160" y="4131733"/>
            <a:ext cx="1733550" cy="228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Рисунок 8" descr="\\Desktop-2d22jrj\папка для всех\СТАРОСТЬ  В РАДОСТЬ\Фото для отправки\IMG-20240711-WA0005.jpg"/>
          <p:cNvPicPr/>
          <p:nvPr/>
        </p:nvPicPr>
        <p:blipFill>
          <a:blip r:embed="rId7" cstate="print"/>
          <a:srcRect t="25623"/>
          <a:stretch>
            <a:fillRect/>
          </a:stretch>
        </p:blipFill>
        <p:spPr bwMode="auto">
          <a:xfrm>
            <a:off x="10331601" y="4140201"/>
            <a:ext cx="1722664" cy="22890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489" y="227776"/>
            <a:ext cx="9826171" cy="8409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Этапы эффективной организации </a:t>
            </a:r>
            <a:br>
              <a:rPr lang="ru-RU" dirty="0" smtClean="0">
                <a:solidFill>
                  <a:schemeClr val="tx2"/>
                </a:solidFill>
                <a:latin typeface="+mn-lt"/>
              </a:rPr>
            </a:br>
            <a:r>
              <a:rPr lang="ru-RU" dirty="0" smtClean="0">
                <a:solidFill>
                  <a:schemeClr val="tx2"/>
                </a:solidFill>
                <a:latin typeface="+mn-lt"/>
              </a:rPr>
              <a:t>дневной занятости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69333" y="1227666"/>
          <a:ext cx="12022667" cy="5452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0"/>
            <a:ext cx="10383913" cy="6832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Организационный этап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13267" y="2184401"/>
          <a:ext cx="3877733" cy="2328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 l="23601" t="19581" r="23659" b="15978"/>
          <a:stretch>
            <a:fillRect/>
          </a:stretch>
        </p:blipFill>
        <p:spPr bwMode="auto">
          <a:xfrm>
            <a:off x="4199467" y="626531"/>
            <a:ext cx="7992533" cy="598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0"/>
            <a:ext cx="10383913" cy="68323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+mn-lt"/>
              </a:rPr>
              <a:t>Организационный этап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354667" y="2286001"/>
          <a:ext cx="4461933" cy="1710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 l="20902" t="20696" r="50258" b="13687"/>
          <a:stretch>
            <a:fillRect/>
          </a:stretch>
        </p:blipFill>
        <p:spPr bwMode="auto">
          <a:xfrm>
            <a:off x="6394549" y="651933"/>
            <a:ext cx="4849186" cy="620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B3042-0334-4169-9833-BC3E325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7" y="0"/>
            <a:ext cx="10383913" cy="6832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+mn-lt"/>
              </a:rPr>
              <a:t>Организационный этап</a:t>
            </a:r>
            <a:endParaRPr lang="ru-RU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2184401"/>
          <a:ext cx="3877733" cy="2328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 l="26319" t="22717" r="26320" b="25555"/>
          <a:stretch>
            <a:fillRect/>
          </a:stretch>
        </p:blipFill>
        <p:spPr bwMode="auto">
          <a:xfrm>
            <a:off x="3898900" y="711200"/>
            <a:ext cx="82931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/>
          <a:srcRect l="26597" t="34938" r="26389" b="48287"/>
          <a:stretch>
            <a:fillRect/>
          </a:stretch>
        </p:blipFill>
        <p:spPr bwMode="auto">
          <a:xfrm>
            <a:off x="3911600" y="4876800"/>
            <a:ext cx="8280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239</Words>
  <Application>Microsoft Office PowerPoint</Application>
  <PresentationFormat>Произвольный</PresentationFormat>
  <Paragraphs>81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Организация дневной занятости  граждан пожилого возраста и инвалидов</vt:lpstr>
      <vt:lpstr>Важность дневной занятости</vt:lpstr>
      <vt:lpstr>Принципы организации досуговой деятельности</vt:lpstr>
      <vt:lpstr>Модели взаимодействия</vt:lpstr>
      <vt:lpstr>Организация пространства</vt:lpstr>
      <vt:lpstr>Этапы эффективной организации  дневной занятости</vt:lpstr>
      <vt:lpstr>Организационный этап</vt:lpstr>
      <vt:lpstr>Организационный этап</vt:lpstr>
      <vt:lpstr>Организационный этап</vt:lpstr>
      <vt:lpstr>Практический этап</vt:lpstr>
      <vt:lpstr>Практический этап. Информирование  о запланированных мероприятиях</vt:lpstr>
      <vt:lpstr>Практический этап. Направления дневной занятости</vt:lpstr>
      <vt:lpstr>Развлечения</vt:lpstr>
      <vt:lpstr>Развлечения</vt:lpstr>
      <vt:lpstr>Развлечения</vt:lpstr>
      <vt:lpstr>Прикладная деятельность</vt:lpstr>
      <vt:lpstr>Прикладная деятельность</vt:lpstr>
      <vt:lpstr>Прикладная деятельность</vt:lpstr>
      <vt:lpstr>Занятия спортом и двигательной активностью</vt:lpstr>
      <vt:lpstr>Занятия спортом и двигательной активностью</vt:lpstr>
      <vt:lpstr>Занятия спортом и двигательной активностью</vt:lpstr>
      <vt:lpstr>Занятия спортом и двигательной активностью</vt:lpstr>
      <vt:lpstr>Приобщение к культурным ценностям</vt:lpstr>
      <vt:lpstr>Общественная деятельность</vt:lpstr>
      <vt:lpstr>Общественная деятельность</vt:lpstr>
      <vt:lpstr>Аналитический этап</vt:lpstr>
      <vt:lpstr>Аналитический этап</vt:lpstr>
      <vt:lpstr>Аналитический этап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User</cp:lastModifiedBy>
  <cp:revision>87</cp:revision>
  <dcterms:created xsi:type="dcterms:W3CDTF">2021-08-17T12:08:22Z</dcterms:created>
  <dcterms:modified xsi:type="dcterms:W3CDTF">2024-10-16T10:15:14Z</dcterms:modified>
</cp:coreProperties>
</file>