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CAD460-D540-4F93-A702-D260190B1BDC}" type="doc">
      <dgm:prSet loTypeId="urn:microsoft.com/office/officeart/2005/8/layout/balance1" loCatId="relationship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B3B30D2B-1AB9-476F-81BC-424649DB1030}">
      <dgm:prSet phldrT="[Текст]" custT="1"/>
      <dgm:spPr/>
      <dgm:t>
        <a:bodyPr/>
        <a:lstStyle/>
        <a:p>
          <a:r>
            <a:rPr lang="ru-RU" sz="1500" dirty="0"/>
            <a:t>Комплексная система, направленная на обеспечение каждого человека, не полностью справляющегося с самостоятельным уходом, поддержкой самого высокого качества жизни с наивысшим возможным уровнем независимости, автономии, участия в деятельности, самореализации и человеческого достоинства. </a:t>
          </a:r>
        </a:p>
      </dgm:t>
    </dgm:pt>
    <dgm:pt modelId="{6ACFD372-AF4D-4832-88B0-C455019C317D}" type="parTrans" cxnId="{B621B59A-9529-43B7-B490-850070EB3E77}">
      <dgm:prSet/>
      <dgm:spPr/>
      <dgm:t>
        <a:bodyPr/>
        <a:lstStyle/>
        <a:p>
          <a:endParaRPr lang="ru-RU"/>
        </a:p>
      </dgm:t>
    </dgm:pt>
    <dgm:pt modelId="{90AAED17-1D4D-4233-AF18-C1721F787A4F}" type="sibTrans" cxnId="{B621B59A-9529-43B7-B490-850070EB3E77}">
      <dgm:prSet/>
      <dgm:spPr/>
      <dgm:t>
        <a:bodyPr/>
        <a:lstStyle/>
        <a:p>
          <a:endParaRPr lang="ru-RU"/>
        </a:p>
      </dgm:t>
    </dgm:pt>
    <dgm:pt modelId="{730D4F40-6623-4A24-AE91-223CDA64D506}">
      <dgm:prSet custT="1"/>
      <dgm:spPr/>
      <dgm:t>
        <a:bodyPr/>
        <a:lstStyle/>
        <a:p>
          <a:r>
            <a:rPr lang="ru-RU" sz="1500" dirty="0"/>
            <a:t>Комплексная программа поддержки каждого человека, имеющего дефицит самообслуживания, частично или полностью утратившего способность к самостоятельному уходу, обеспечивающая максимально возможное качество жизни с сохранением жизненных потребностей, независимости, автономности, возможности самореализации и активной деятельности, человеческого достоинства.</a:t>
          </a:r>
        </a:p>
      </dgm:t>
    </dgm:pt>
    <dgm:pt modelId="{1376EBD8-1B36-4D89-92CB-15EBE32FAA48}" type="parTrans" cxnId="{885FA1F4-4A95-4070-971D-29D75DB5EC05}">
      <dgm:prSet/>
      <dgm:spPr/>
      <dgm:t>
        <a:bodyPr/>
        <a:lstStyle/>
        <a:p>
          <a:endParaRPr lang="ru-RU"/>
        </a:p>
      </dgm:t>
    </dgm:pt>
    <dgm:pt modelId="{2F77C931-E637-435A-B0EF-DB0CE9A8631C}" type="sibTrans" cxnId="{885FA1F4-4A95-4070-971D-29D75DB5EC05}">
      <dgm:prSet/>
      <dgm:spPr/>
      <dgm:t>
        <a:bodyPr/>
        <a:lstStyle/>
        <a:p>
          <a:endParaRPr lang="ru-RU"/>
        </a:p>
      </dgm:t>
    </dgm:pt>
    <dgm:pt modelId="{54BD8E69-676A-4664-979E-58293D6A3C9A}" type="pres">
      <dgm:prSet presAssocID="{ECCAD460-D540-4F93-A702-D260190B1BDC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BC02AD-48A2-4B1B-A730-CE4F7E21AA11}" type="pres">
      <dgm:prSet presAssocID="{ECCAD460-D540-4F93-A702-D260190B1BDC}" presName="dummyMaxCanvas" presStyleCnt="0"/>
      <dgm:spPr/>
    </dgm:pt>
    <dgm:pt modelId="{C02239A2-DF64-4686-B1CF-94F47A04CC43}" type="pres">
      <dgm:prSet presAssocID="{ECCAD460-D540-4F93-A702-D260190B1BDC}" presName="parentComposite" presStyleCnt="0"/>
      <dgm:spPr/>
    </dgm:pt>
    <dgm:pt modelId="{E0B6CDB6-4351-483B-878A-2B708E632510}" type="pres">
      <dgm:prSet presAssocID="{ECCAD460-D540-4F93-A702-D260190B1BDC}" presName="parent1" presStyleLbl="alignAccFollowNode1" presStyleIdx="0" presStyleCnt="4" custScaleX="177976" custScaleY="320357" custLinFactY="3667" custLinFactNeighborX="-26062" custLinFactNeighborY="100000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0D49E0D5-E05B-4FB0-BF71-55D239259503}" type="pres">
      <dgm:prSet presAssocID="{ECCAD460-D540-4F93-A702-D260190B1BDC}" presName="parent2" presStyleLbl="alignAccFollowNode1" presStyleIdx="1" presStyleCnt="4" custScaleX="177976" custScaleY="320357" custLinFactY="3667" custLinFactNeighborX="22098" custLinFactNeighborY="100000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716FFB02-1617-4056-AA57-D7B2AE13ABAD}" type="pres">
      <dgm:prSet presAssocID="{ECCAD460-D540-4F93-A702-D260190B1BDC}" presName="childrenComposite" presStyleCnt="0"/>
      <dgm:spPr/>
    </dgm:pt>
    <dgm:pt modelId="{1C63D818-C0E1-4441-9B5B-2077DA3987AD}" type="pres">
      <dgm:prSet presAssocID="{ECCAD460-D540-4F93-A702-D260190B1BDC}" presName="dummyMaxCanvas_ChildArea" presStyleCnt="0"/>
      <dgm:spPr/>
    </dgm:pt>
    <dgm:pt modelId="{B90870AB-31C4-4FC9-9E00-6907CF61B729}" type="pres">
      <dgm:prSet presAssocID="{ECCAD460-D540-4F93-A702-D260190B1BDC}" presName="fulcrum" presStyleLbl="alignAccFollowNode1" presStyleIdx="2" presStyleCnt="4" custLinFactY="-2353" custLinFactNeighborX="-10773" custLinFactNeighborY="-100000"/>
      <dgm:spPr/>
    </dgm:pt>
    <dgm:pt modelId="{718C2D9A-1119-44FD-A0BD-E0E868AF4D11}" type="pres">
      <dgm:prSet presAssocID="{ECCAD460-D540-4F93-A702-D260190B1BDC}" presName="balance_00" presStyleLbl="alignAccFollowNode1" presStyleIdx="3" presStyleCnt="4" custLinFactY="-100000" custLinFactNeighborX="-1796" custLinFactNeighborY="-180741">
        <dgm:presLayoutVars>
          <dgm:bulletEnabled val="1"/>
        </dgm:presLayoutVars>
      </dgm:prSet>
      <dgm:spPr/>
    </dgm:pt>
  </dgm:ptLst>
  <dgm:cxnLst>
    <dgm:cxn modelId="{CD9ECCCF-DF11-43F7-8674-03BAD5BA313B}" type="presOf" srcId="{B3B30D2B-1AB9-476F-81BC-424649DB1030}" destId="{E0B6CDB6-4351-483B-878A-2B708E632510}" srcOrd="0" destOrd="0" presId="urn:microsoft.com/office/officeart/2005/8/layout/balance1"/>
    <dgm:cxn modelId="{D4DDA4F2-92F2-4859-816E-CD03BC2AE406}" type="presOf" srcId="{730D4F40-6623-4A24-AE91-223CDA64D506}" destId="{0D49E0D5-E05B-4FB0-BF71-55D239259503}" srcOrd="0" destOrd="0" presId="urn:microsoft.com/office/officeart/2005/8/layout/balance1"/>
    <dgm:cxn modelId="{30C8F70E-2B9D-4DC0-9A2E-6B31C3F36C09}" type="presOf" srcId="{ECCAD460-D540-4F93-A702-D260190B1BDC}" destId="{54BD8E69-676A-4664-979E-58293D6A3C9A}" srcOrd="0" destOrd="0" presId="urn:microsoft.com/office/officeart/2005/8/layout/balance1"/>
    <dgm:cxn modelId="{885FA1F4-4A95-4070-971D-29D75DB5EC05}" srcId="{ECCAD460-D540-4F93-A702-D260190B1BDC}" destId="{730D4F40-6623-4A24-AE91-223CDA64D506}" srcOrd="1" destOrd="0" parTransId="{1376EBD8-1B36-4D89-92CB-15EBE32FAA48}" sibTransId="{2F77C931-E637-435A-B0EF-DB0CE9A8631C}"/>
    <dgm:cxn modelId="{B621B59A-9529-43B7-B490-850070EB3E77}" srcId="{ECCAD460-D540-4F93-A702-D260190B1BDC}" destId="{B3B30D2B-1AB9-476F-81BC-424649DB1030}" srcOrd="0" destOrd="0" parTransId="{6ACFD372-AF4D-4832-88B0-C455019C317D}" sibTransId="{90AAED17-1D4D-4233-AF18-C1721F787A4F}"/>
    <dgm:cxn modelId="{47EB3AF8-1C8C-420F-A893-D3B8DA6292CC}" type="presParOf" srcId="{54BD8E69-676A-4664-979E-58293D6A3C9A}" destId="{C1BC02AD-48A2-4B1B-A730-CE4F7E21AA11}" srcOrd="0" destOrd="0" presId="urn:microsoft.com/office/officeart/2005/8/layout/balance1"/>
    <dgm:cxn modelId="{FF300E6B-53EF-41C9-BD81-58D6D434874F}" type="presParOf" srcId="{54BD8E69-676A-4664-979E-58293D6A3C9A}" destId="{C02239A2-DF64-4686-B1CF-94F47A04CC43}" srcOrd="1" destOrd="0" presId="urn:microsoft.com/office/officeart/2005/8/layout/balance1"/>
    <dgm:cxn modelId="{239A8C6D-4B4B-47B3-B778-C1FC82E70434}" type="presParOf" srcId="{C02239A2-DF64-4686-B1CF-94F47A04CC43}" destId="{E0B6CDB6-4351-483B-878A-2B708E632510}" srcOrd="0" destOrd="0" presId="urn:microsoft.com/office/officeart/2005/8/layout/balance1"/>
    <dgm:cxn modelId="{9322C314-4CE9-4557-9C5D-A6BD54CBC631}" type="presParOf" srcId="{C02239A2-DF64-4686-B1CF-94F47A04CC43}" destId="{0D49E0D5-E05B-4FB0-BF71-55D239259503}" srcOrd="1" destOrd="0" presId="urn:microsoft.com/office/officeart/2005/8/layout/balance1"/>
    <dgm:cxn modelId="{4ABCF57C-59F7-4FF1-A755-2BDA5829D4DB}" type="presParOf" srcId="{54BD8E69-676A-4664-979E-58293D6A3C9A}" destId="{716FFB02-1617-4056-AA57-D7B2AE13ABAD}" srcOrd="2" destOrd="0" presId="urn:microsoft.com/office/officeart/2005/8/layout/balance1"/>
    <dgm:cxn modelId="{45F3A346-1A87-4ACA-8BD1-952A0176CD3D}" type="presParOf" srcId="{716FFB02-1617-4056-AA57-D7B2AE13ABAD}" destId="{1C63D818-C0E1-4441-9B5B-2077DA3987AD}" srcOrd="0" destOrd="0" presId="urn:microsoft.com/office/officeart/2005/8/layout/balance1"/>
    <dgm:cxn modelId="{B51004F3-8B5A-4B6B-9C6C-D00E2BCE7665}" type="presParOf" srcId="{716FFB02-1617-4056-AA57-D7B2AE13ABAD}" destId="{B90870AB-31C4-4FC9-9E00-6907CF61B729}" srcOrd="1" destOrd="0" presId="urn:microsoft.com/office/officeart/2005/8/layout/balance1"/>
    <dgm:cxn modelId="{25D41FD4-576B-4C24-A6FC-9FD50C6B5BC1}" type="presParOf" srcId="{716FFB02-1617-4056-AA57-D7B2AE13ABAD}" destId="{718C2D9A-1119-44FD-A0BD-E0E868AF4D11}" srcOrd="2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493C42-BEB7-4CD6-8F7B-60529FCF05F0}" type="doc">
      <dgm:prSet loTypeId="urn:microsoft.com/office/officeart/2005/8/layout/vList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49171F3-9BF2-40AC-BB56-6CA982AB8371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Компенсация дефицита самообслуживания </a:t>
          </a:r>
        </a:p>
      </dgm:t>
    </dgm:pt>
    <dgm:pt modelId="{25CEC049-E553-4ACA-80C3-030415E7AEC6}" type="parTrans" cxnId="{0F1F68C0-3C40-444C-9E88-934E8C7FDB2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8FC0D76-56B2-459F-B485-B3C59CDB815E}" type="sibTrans" cxnId="{0F1F68C0-3C40-444C-9E88-934E8C7FDB2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6E0D915-E493-415D-8787-B7C808A7C981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Сохранение, самостоятельности, автономности человека</a:t>
          </a:r>
        </a:p>
      </dgm:t>
    </dgm:pt>
    <dgm:pt modelId="{1D595072-388F-4B01-9B5B-94EAB4C36DAD}" type="parTrans" cxnId="{C72AEB68-096D-4DA7-96A1-AE175B95985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D631C25-CE91-4D73-9D52-0EC324C4F386}" type="sibTrans" cxnId="{C72AEB68-096D-4DA7-96A1-AE175B95985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6934134-13D8-4E25-9178-62F19314B190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Достижение максимально возможного качества жизни и сохранение жизненных потребностей для людей, частично или полностью утративших способность к самостоятельному уходу </a:t>
          </a:r>
        </a:p>
      </dgm:t>
    </dgm:pt>
    <dgm:pt modelId="{806686F9-6292-4C8F-A753-E98AC180AF8F}" type="parTrans" cxnId="{4A4363A3-65E7-4ABD-8C2D-B2901CC665C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7FF2482-3A4D-4DF9-8939-43037BC9D665}" type="sibTrans" cxnId="{4A4363A3-65E7-4ABD-8C2D-B2901CC665C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1F6A30F-A044-4A9B-916A-B393954F65E0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Поддержка специалистов, осуществляющих уход </a:t>
          </a:r>
        </a:p>
      </dgm:t>
    </dgm:pt>
    <dgm:pt modelId="{6AC68492-5219-4FEC-89F5-9E6DB1A90014}" type="parTrans" cxnId="{1ECFFF7A-6485-4730-8D67-3BA3526145D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35F1FE5-B178-4950-95E1-7355C2A221EA}" type="sibTrans" cxnId="{1ECFFF7A-6485-4730-8D67-3BA3526145D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B428E76-150A-4EDD-8A9E-D5B556694CDD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Увеличение ожидаемой продолжительности здоровой жизни</a:t>
          </a:r>
        </a:p>
      </dgm:t>
    </dgm:pt>
    <dgm:pt modelId="{5BBAF32C-7994-4880-9538-40A55B0B3827}" type="parTrans" cxnId="{817941CF-8BEA-4EDC-AEEC-57C0ABEFF93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0EC24C5-C88D-4AA8-BA92-201CF93E9B2D}" type="sibTrans" cxnId="{817941CF-8BEA-4EDC-AEEC-57C0ABEFF93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9FD5644-E8C1-4FA7-910E-553EEF8FB52A}" type="pres">
      <dgm:prSet presAssocID="{05493C42-BEB7-4CD6-8F7B-60529FCF05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B4D526-D805-44D3-97AA-F307343C93CF}" type="pres">
      <dgm:prSet presAssocID="{D49171F3-9BF2-40AC-BB56-6CA982AB837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525558-5EF4-4BB2-866F-19E321ADCB17}" type="pres">
      <dgm:prSet presAssocID="{58FC0D76-56B2-459F-B485-B3C59CDB815E}" presName="spacer" presStyleCnt="0"/>
      <dgm:spPr/>
    </dgm:pt>
    <dgm:pt modelId="{C7C58096-E22C-4343-B4FD-A59D54F5650F}" type="pres">
      <dgm:prSet presAssocID="{26E0D915-E493-415D-8787-B7C808A7C98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CD162F-BCB6-4396-AEFC-FC01733FBFD6}" type="pres">
      <dgm:prSet presAssocID="{AD631C25-CE91-4D73-9D52-0EC324C4F386}" presName="spacer" presStyleCnt="0"/>
      <dgm:spPr/>
    </dgm:pt>
    <dgm:pt modelId="{1422ADC4-BD98-4DB1-900F-18BB4628B1EC}" type="pres">
      <dgm:prSet presAssocID="{66934134-13D8-4E25-9178-62F19314B19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A6523B-DD98-4B59-B728-0E37E0B4C99E}" type="pres">
      <dgm:prSet presAssocID="{E7FF2482-3A4D-4DF9-8939-43037BC9D665}" presName="spacer" presStyleCnt="0"/>
      <dgm:spPr/>
    </dgm:pt>
    <dgm:pt modelId="{72A3B07C-B30F-4CC1-B281-46104C7283EA}" type="pres">
      <dgm:prSet presAssocID="{B1F6A30F-A044-4A9B-916A-B393954F65E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8F0CA-8257-4294-877F-D415DB6CB916}" type="pres">
      <dgm:prSet presAssocID="{435F1FE5-B178-4950-95E1-7355C2A221EA}" presName="spacer" presStyleCnt="0"/>
      <dgm:spPr/>
    </dgm:pt>
    <dgm:pt modelId="{7AC73E79-55E5-4320-A7DE-101E791939F9}" type="pres">
      <dgm:prSet presAssocID="{3B428E76-150A-4EDD-8A9E-D5B556694CD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86CCA8-0256-4F48-9AFE-04F47D9AA74A}" type="presOf" srcId="{66934134-13D8-4E25-9178-62F19314B190}" destId="{1422ADC4-BD98-4DB1-900F-18BB4628B1EC}" srcOrd="0" destOrd="0" presId="urn:microsoft.com/office/officeart/2005/8/layout/vList2"/>
    <dgm:cxn modelId="{4A4363A3-65E7-4ABD-8C2D-B2901CC665C9}" srcId="{05493C42-BEB7-4CD6-8F7B-60529FCF05F0}" destId="{66934134-13D8-4E25-9178-62F19314B190}" srcOrd="2" destOrd="0" parTransId="{806686F9-6292-4C8F-A753-E98AC180AF8F}" sibTransId="{E7FF2482-3A4D-4DF9-8939-43037BC9D665}"/>
    <dgm:cxn modelId="{726FF2D7-13C9-470E-AD6A-B74AADFD5FC3}" type="presOf" srcId="{B1F6A30F-A044-4A9B-916A-B393954F65E0}" destId="{72A3B07C-B30F-4CC1-B281-46104C7283EA}" srcOrd="0" destOrd="0" presId="urn:microsoft.com/office/officeart/2005/8/layout/vList2"/>
    <dgm:cxn modelId="{C72AEB68-096D-4DA7-96A1-AE175B95985B}" srcId="{05493C42-BEB7-4CD6-8F7B-60529FCF05F0}" destId="{26E0D915-E493-415D-8787-B7C808A7C981}" srcOrd="1" destOrd="0" parTransId="{1D595072-388F-4B01-9B5B-94EAB4C36DAD}" sibTransId="{AD631C25-CE91-4D73-9D52-0EC324C4F386}"/>
    <dgm:cxn modelId="{817941CF-8BEA-4EDC-AEEC-57C0ABEFF935}" srcId="{05493C42-BEB7-4CD6-8F7B-60529FCF05F0}" destId="{3B428E76-150A-4EDD-8A9E-D5B556694CDD}" srcOrd="4" destOrd="0" parTransId="{5BBAF32C-7994-4880-9538-40A55B0B3827}" sibTransId="{70EC24C5-C88D-4AA8-BA92-201CF93E9B2D}"/>
    <dgm:cxn modelId="{9E6A8AC0-C2AC-4027-BFC8-8AF7CE50D1B1}" type="presOf" srcId="{26E0D915-E493-415D-8787-B7C808A7C981}" destId="{C7C58096-E22C-4343-B4FD-A59D54F5650F}" srcOrd="0" destOrd="0" presId="urn:microsoft.com/office/officeart/2005/8/layout/vList2"/>
    <dgm:cxn modelId="{FF8F5CA4-7A6D-4333-B73F-F1AC947A3043}" type="presOf" srcId="{D49171F3-9BF2-40AC-BB56-6CA982AB8371}" destId="{A5B4D526-D805-44D3-97AA-F307343C93CF}" srcOrd="0" destOrd="0" presId="urn:microsoft.com/office/officeart/2005/8/layout/vList2"/>
    <dgm:cxn modelId="{0F1F68C0-3C40-444C-9E88-934E8C7FDB2D}" srcId="{05493C42-BEB7-4CD6-8F7B-60529FCF05F0}" destId="{D49171F3-9BF2-40AC-BB56-6CA982AB8371}" srcOrd="0" destOrd="0" parTransId="{25CEC049-E553-4ACA-80C3-030415E7AEC6}" sibTransId="{58FC0D76-56B2-459F-B485-B3C59CDB815E}"/>
    <dgm:cxn modelId="{1ECFFF7A-6485-4730-8D67-3BA3526145D5}" srcId="{05493C42-BEB7-4CD6-8F7B-60529FCF05F0}" destId="{B1F6A30F-A044-4A9B-916A-B393954F65E0}" srcOrd="3" destOrd="0" parTransId="{6AC68492-5219-4FEC-89F5-9E6DB1A90014}" sibTransId="{435F1FE5-B178-4950-95E1-7355C2A221EA}"/>
    <dgm:cxn modelId="{DD4454FA-F47D-4A2E-9565-F05C3173BFBB}" type="presOf" srcId="{3B428E76-150A-4EDD-8A9E-D5B556694CDD}" destId="{7AC73E79-55E5-4320-A7DE-101E791939F9}" srcOrd="0" destOrd="0" presId="urn:microsoft.com/office/officeart/2005/8/layout/vList2"/>
    <dgm:cxn modelId="{4BC97C02-C594-4AB1-95DB-52DE5AD5BFF9}" type="presOf" srcId="{05493C42-BEB7-4CD6-8F7B-60529FCF05F0}" destId="{C9FD5644-E8C1-4FA7-910E-553EEF8FB52A}" srcOrd="0" destOrd="0" presId="urn:microsoft.com/office/officeart/2005/8/layout/vList2"/>
    <dgm:cxn modelId="{A4381453-86A3-43F3-827B-E7BF775ADBD6}" type="presParOf" srcId="{C9FD5644-E8C1-4FA7-910E-553EEF8FB52A}" destId="{A5B4D526-D805-44D3-97AA-F307343C93CF}" srcOrd="0" destOrd="0" presId="urn:microsoft.com/office/officeart/2005/8/layout/vList2"/>
    <dgm:cxn modelId="{590BB111-B86D-47AA-A491-4E4E57E77C7E}" type="presParOf" srcId="{C9FD5644-E8C1-4FA7-910E-553EEF8FB52A}" destId="{E5525558-5EF4-4BB2-866F-19E321ADCB17}" srcOrd="1" destOrd="0" presId="urn:microsoft.com/office/officeart/2005/8/layout/vList2"/>
    <dgm:cxn modelId="{6EF091F1-D26C-469A-B07E-FFACA02BC6F4}" type="presParOf" srcId="{C9FD5644-E8C1-4FA7-910E-553EEF8FB52A}" destId="{C7C58096-E22C-4343-B4FD-A59D54F5650F}" srcOrd="2" destOrd="0" presId="urn:microsoft.com/office/officeart/2005/8/layout/vList2"/>
    <dgm:cxn modelId="{B969DD94-4D50-4F17-B159-D8F3351D0D55}" type="presParOf" srcId="{C9FD5644-E8C1-4FA7-910E-553EEF8FB52A}" destId="{A7CD162F-BCB6-4396-AEFC-FC01733FBFD6}" srcOrd="3" destOrd="0" presId="urn:microsoft.com/office/officeart/2005/8/layout/vList2"/>
    <dgm:cxn modelId="{B439D28D-E2B4-4421-8E8F-A51926817A21}" type="presParOf" srcId="{C9FD5644-E8C1-4FA7-910E-553EEF8FB52A}" destId="{1422ADC4-BD98-4DB1-900F-18BB4628B1EC}" srcOrd="4" destOrd="0" presId="urn:microsoft.com/office/officeart/2005/8/layout/vList2"/>
    <dgm:cxn modelId="{325D31CB-BEBD-4BBF-9972-FDCD9DEE95C2}" type="presParOf" srcId="{C9FD5644-E8C1-4FA7-910E-553EEF8FB52A}" destId="{C7A6523B-DD98-4B59-B728-0E37E0B4C99E}" srcOrd="5" destOrd="0" presId="urn:microsoft.com/office/officeart/2005/8/layout/vList2"/>
    <dgm:cxn modelId="{E6427B66-EBB7-4A81-A7D2-B79A1900D6F3}" type="presParOf" srcId="{C9FD5644-E8C1-4FA7-910E-553EEF8FB52A}" destId="{72A3B07C-B30F-4CC1-B281-46104C7283EA}" srcOrd="6" destOrd="0" presId="urn:microsoft.com/office/officeart/2005/8/layout/vList2"/>
    <dgm:cxn modelId="{EF5E098D-A783-4685-95D0-EB28364E4303}" type="presParOf" srcId="{C9FD5644-E8C1-4FA7-910E-553EEF8FB52A}" destId="{A268F0CA-8257-4294-877F-D415DB6CB916}" srcOrd="7" destOrd="0" presId="urn:microsoft.com/office/officeart/2005/8/layout/vList2"/>
    <dgm:cxn modelId="{A9A2EDDC-27B8-42C9-A376-378B703BD1CA}" type="presParOf" srcId="{C9FD5644-E8C1-4FA7-910E-553EEF8FB52A}" destId="{7AC73E79-55E5-4320-A7DE-101E791939F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7E0FBC-7625-4E8D-8105-5C8141FB7027}" type="doc">
      <dgm:prSet loTypeId="urn:microsoft.com/office/officeart/2005/8/layout/default#1" loCatId="list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B7DBFC89-059B-401B-93D7-75A857E51847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Граждане пожилого возраста</a:t>
          </a:r>
          <a:r>
            <a:rPr lang="ru-RU" dirty="0">
              <a:solidFill>
                <a:schemeClr val="tx1"/>
              </a:solidFill>
            </a:rPr>
            <a:t> – </a:t>
          </a:r>
          <a:r>
            <a:rPr lang="ru-RU" dirty="0" smtClean="0">
              <a:solidFill>
                <a:schemeClr val="tx1"/>
              </a:solidFill>
            </a:rPr>
            <a:t>Всемирная </a:t>
          </a:r>
          <a:r>
            <a:rPr lang="ru-RU" dirty="0">
              <a:solidFill>
                <a:schemeClr val="tx1"/>
              </a:solidFill>
            </a:rPr>
            <a:t>организация здравоохранения и Международная организация труда предложили классификацию, согласно которой к пожилым относятся люди в возрасте от 60 до 74 лет, к старым – в возрасте от 75 до 89 лет, к долгожителям – в возрасте 90 лет и старше. </a:t>
          </a:r>
        </a:p>
      </dgm:t>
    </dgm:pt>
    <dgm:pt modelId="{7AB66BC5-8F9F-4233-9BBD-BD88C3DA98B6}" type="parTrans" cxnId="{5560FBD1-B818-440C-A173-A20D3D0AE60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E8D12AE-091B-40FB-B872-C18F471CDCC8}" type="sibTrans" cxnId="{5560FBD1-B818-440C-A173-A20D3D0AE60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3FB2A31-4C29-42AC-B5D3-A312E5A1A19A}">
      <dgm:prSet/>
      <dgm:spPr/>
      <dgm:t>
        <a:bodyPr/>
        <a:lstStyle/>
        <a:p>
          <a:r>
            <a:rPr lang="ru-RU" b="1" dirty="0" err="1">
              <a:solidFill>
                <a:schemeClr val="tx1"/>
              </a:solidFill>
            </a:rPr>
            <a:t>Маломобильные</a:t>
          </a:r>
          <a:r>
            <a:rPr lang="ru-RU" b="1" dirty="0">
              <a:solidFill>
                <a:schemeClr val="tx1"/>
              </a:solidFill>
            </a:rPr>
            <a:t> граждане</a:t>
          </a:r>
          <a:r>
            <a:rPr lang="ru-RU" dirty="0">
              <a:solidFill>
                <a:schemeClr val="tx1"/>
              </a:solidFill>
            </a:rPr>
            <a:t> – инвалиды всех категорий, к которым относятся лица, имеющие нарушение здоровья со стойким расстройством функций организма, обусловленное заболеваниями, последствиями травм или дефектами, приведшими к ограничению жизнедеятельности. </a:t>
          </a:r>
        </a:p>
      </dgm:t>
    </dgm:pt>
    <dgm:pt modelId="{E8B48929-128D-4DC0-801A-493C73146BD1}" type="parTrans" cxnId="{B2FF6F93-8A23-498E-A6EC-776D3D4F057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429A661-564A-4F7A-AE87-62016EDD7CC8}" type="sibTrans" cxnId="{B2FF6F93-8A23-498E-A6EC-776D3D4F057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241B4C4-13AB-4E74-8F66-2EBD33A07AB9}">
      <dgm:prSet/>
      <dgm:spPr/>
      <dgm:t>
        <a:bodyPr/>
        <a:lstStyle/>
        <a:p>
          <a:r>
            <a:rPr lang="ru-RU" b="1">
              <a:solidFill>
                <a:schemeClr val="tx1"/>
              </a:solidFill>
            </a:rPr>
            <a:t>Немобильные</a:t>
          </a:r>
          <a:r>
            <a:rPr lang="ru-RU">
              <a:solidFill>
                <a:schemeClr val="tx1"/>
              </a:solidFill>
            </a:rPr>
            <a:t> </a:t>
          </a:r>
          <a:r>
            <a:rPr lang="ru-RU" b="1">
              <a:solidFill>
                <a:schemeClr val="tx1"/>
              </a:solidFill>
            </a:rPr>
            <a:t>граждане</a:t>
          </a:r>
          <a:r>
            <a:rPr lang="ru-RU">
              <a:solidFill>
                <a:schemeClr val="tx1"/>
              </a:solidFill>
            </a:rPr>
            <a:t> – граждане, не способные к самостоятельному передвижению по состоянию здоровья. </a:t>
          </a:r>
        </a:p>
      </dgm:t>
    </dgm:pt>
    <dgm:pt modelId="{028257BC-057C-4CED-BA86-DA21E0A30896}" type="parTrans" cxnId="{2A69B0EC-5017-42E9-8CCD-1F5894DEBF2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DCF7DFC-C896-49D9-A4B5-A0AC1B1FE479}" type="sibTrans" cxnId="{2A69B0EC-5017-42E9-8CCD-1F5894DEBF2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017E9B1-E042-430D-893D-D30D8AD70DAC}" type="pres">
      <dgm:prSet presAssocID="{327E0FBC-7625-4E8D-8105-5C8141FB702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3F2356-D5C4-4642-A8CB-46EB610A290F}" type="pres">
      <dgm:prSet presAssocID="{B7DBFC89-059B-401B-93D7-75A857E51847}" presName="node" presStyleLbl="node1" presStyleIdx="0" presStyleCnt="3" custScaleX="123899" custLinFactNeighborX="55000" custLinFactNeighborY="36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71411-1958-4C27-99E0-7A28B35077C8}" type="pres">
      <dgm:prSet presAssocID="{EE8D12AE-091B-40FB-B872-C18F471CDCC8}" presName="sibTrans" presStyleCnt="0"/>
      <dgm:spPr/>
    </dgm:pt>
    <dgm:pt modelId="{5FFAE65A-F931-438A-AD30-6847C03DF262}" type="pres">
      <dgm:prSet presAssocID="{33FB2A31-4C29-42AC-B5D3-A312E5A1A19A}" presName="node" presStyleLbl="node1" presStyleIdx="1" presStyleCnt="3" custScaleX="115511" custLinFactX="-39480" custLinFactY="9532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76B84-241A-4A7B-822A-BF39D2473CD3}" type="pres">
      <dgm:prSet presAssocID="{1429A661-564A-4F7A-AE87-62016EDD7CC8}" presName="sibTrans" presStyleCnt="0"/>
      <dgm:spPr/>
    </dgm:pt>
    <dgm:pt modelId="{04CE7908-B2DE-45E2-8E6E-8181E45BCF64}" type="pres">
      <dgm:prSet presAssocID="{6241B4C4-13AB-4E74-8F66-2EBD33A07AB9}" presName="node" presStyleLbl="node1" presStyleIdx="2" presStyleCnt="3" custScaleX="119425" custLinFactNeighborX="62042" custLinFactNeighborY="-74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0A7AFB-6D8E-44CD-A39A-ABF9D5B84050}" type="presOf" srcId="{327E0FBC-7625-4E8D-8105-5C8141FB7027}" destId="{3017E9B1-E042-430D-893D-D30D8AD70DAC}" srcOrd="0" destOrd="0" presId="urn:microsoft.com/office/officeart/2005/8/layout/default#1"/>
    <dgm:cxn modelId="{5560FBD1-B818-440C-A173-A20D3D0AE60D}" srcId="{327E0FBC-7625-4E8D-8105-5C8141FB7027}" destId="{B7DBFC89-059B-401B-93D7-75A857E51847}" srcOrd="0" destOrd="0" parTransId="{7AB66BC5-8F9F-4233-9BBD-BD88C3DA98B6}" sibTransId="{EE8D12AE-091B-40FB-B872-C18F471CDCC8}"/>
    <dgm:cxn modelId="{2FE7CF73-6707-44BB-AE1E-7208D32642F6}" type="presOf" srcId="{33FB2A31-4C29-42AC-B5D3-A312E5A1A19A}" destId="{5FFAE65A-F931-438A-AD30-6847C03DF262}" srcOrd="0" destOrd="0" presId="urn:microsoft.com/office/officeart/2005/8/layout/default#1"/>
    <dgm:cxn modelId="{2A69B0EC-5017-42E9-8CCD-1F5894DEBF2C}" srcId="{327E0FBC-7625-4E8D-8105-5C8141FB7027}" destId="{6241B4C4-13AB-4E74-8F66-2EBD33A07AB9}" srcOrd="2" destOrd="0" parTransId="{028257BC-057C-4CED-BA86-DA21E0A30896}" sibTransId="{8DCF7DFC-C896-49D9-A4B5-A0AC1B1FE479}"/>
    <dgm:cxn modelId="{B2FF6F93-8A23-498E-A6EC-776D3D4F0576}" srcId="{327E0FBC-7625-4E8D-8105-5C8141FB7027}" destId="{33FB2A31-4C29-42AC-B5D3-A312E5A1A19A}" srcOrd="1" destOrd="0" parTransId="{E8B48929-128D-4DC0-801A-493C73146BD1}" sibTransId="{1429A661-564A-4F7A-AE87-62016EDD7CC8}"/>
    <dgm:cxn modelId="{1E3E32E3-815E-4ACC-8F6C-6B8E94E255DB}" type="presOf" srcId="{B7DBFC89-059B-401B-93D7-75A857E51847}" destId="{8B3F2356-D5C4-4642-A8CB-46EB610A290F}" srcOrd="0" destOrd="0" presId="urn:microsoft.com/office/officeart/2005/8/layout/default#1"/>
    <dgm:cxn modelId="{BF2F7AC0-FC0C-4B17-8339-EA0356121ABA}" type="presOf" srcId="{6241B4C4-13AB-4E74-8F66-2EBD33A07AB9}" destId="{04CE7908-B2DE-45E2-8E6E-8181E45BCF64}" srcOrd="0" destOrd="0" presId="urn:microsoft.com/office/officeart/2005/8/layout/default#1"/>
    <dgm:cxn modelId="{004F6761-60B4-4C8D-9F48-C14C7524969D}" type="presParOf" srcId="{3017E9B1-E042-430D-893D-D30D8AD70DAC}" destId="{8B3F2356-D5C4-4642-A8CB-46EB610A290F}" srcOrd="0" destOrd="0" presId="urn:microsoft.com/office/officeart/2005/8/layout/default#1"/>
    <dgm:cxn modelId="{A49FF52F-701E-40DD-A105-6898E5AF149F}" type="presParOf" srcId="{3017E9B1-E042-430D-893D-D30D8AD70DAC}" destId="{5CA71411-1958-4C27-99E0-7A28B35077C8}" srcOrd="1" destOrd="0" presId="urn:microsoft.com/office/officeart/2005/8/layout/default#1"/>
    <dgm:cxn modelId="{1A8C1905-8A16-41E8-98EC-F596BDE53BD0}" type="presParOf" srcId="{3017E9B1-E042-430D-893D-D30D8AD70DAC}" destId="{5FFAE65A-F931-438A-AD30-6847C03DF262}" srcOrd="2" destOrd="0" presId="urn:microsoft.com/office/officeart/2005/8/layout/default#1"/>
    <dgm:cxn modelId="{068591C4-5BE7-434E-A84A-AADDB29E394B}" type="presParOf" srcId="{3017E9B1-E042-430D-893D-D30D8AD70DAC}" destId="{80876B84-241A-4A7B-822A-BF39D2473CD3}" srcOrd="3" destOrd="0" presId="urn:microsoft.com/office/officeart/2005/8/layout/default#1"/>
    <dgm:cxn modelId="{8AFBFACD-7AF1-4D62-89EA-84799B2ED905}" type="presParOf" srcId="{3017E9B1-E042-430D-893D-D30D8AD70DAC}" destId="{04CE7908-B2DE-45E2-8E6E-8181E45BCF64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BADE16-BA4C-43AB-926C-D696DF219361}" type="doc">
      <dgm:prSet loTypeId="urn:microsoft.com/office/officeart/2005/8/layout/hierarchy2" loCatId="hierarchy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5695E362-453B-45E2-B571-EC03FEF7E1E7}">
      <dgm:prSet phldrT="[Текст]"/>
      <dgm:spPr/>
      <dgm:t>
        <a:bodyPr/>
        <a:lstStyle/>
        <a:p>
          <a:r>
            <a:rPr lang="ru-RU" dirty="0"/>
            <a:t>Социализация</a:t>
          </a:r>
        </a:p>
      </dgm:t>
    </dgm:pt>
    <dgm:pt modelId="{E527A819-2301-4DC4-B0F6-678C5257956A}" type="parTrans" cxnId="{DA60AAAE-9FEE-4529-82D7-C08616FF8DE5}">
      <dgm:prSet/>
      <dgm:spPr/>
      <dgm:t>
        <a:bodyPr/>
        <a:lstStyle/>
        <a:p>
          <a:endParaRPr lang="ru-RU"/>
        </a:p>
      </dgm:t>
    </dgm:pt>
    <dgm:pt modelId="{7945C877-1614-4ED4-AA67-8804B450CB5A}" type="sibTrans" cxnId="{DA60AAAE-9FEE-4529-82D7-C08616FF8DE5}">
      <dgm:prSet/>
      <dgm:spPr/>
      <dgm:t>
        <a:bodyPr/>
        <a:lstStyle/>
        <a:p>
          <a:endParaRPr lang="ru-RU"/>
        </a:p>
      </dgm:t>
    </dgm:pt>
    <dgm:pt modelId="{35F9B1A6-0694-4BC7-B24C-C779B71D042D}" type="asst">
      <dgm:prSet phldrT="[Текст]"/>
      <dgm:spPr/>
      <dgm:t>
        <a:bodyPr/>
        <a:lstStyle/>
        <a:p>
          <a:r>
            <a:rPr lang="ru-RU" dirty="0"/>
            <a:t>Реабилитация</a:t>
          </a:r>
        </a:p>
      </dgm:t>
    </dgm:pt>
    <dgm:pt modelId="{3643B193-5C12-4603-BC5F-68383B0CEBF1}" type="parTrans" cxnId="{E422705B-2BB0-44F0-91EE-BFD81E91286E}">
      <dgm:prSet/>
      <dgm:spPr/>
      <dgm:t>
        <a:bodyPr/>
        <a:lstStyle/>
        <a:p>
          <a:endParaRPr lang="ru-RU"/>
        </a:p>
      </dgm:t>
    </dgm:pt>
    <dgm:pt modelId="{E6AD927B-47F9-4E4F-BF0E-318E0A199083}" type="sibTrans" cxnId="{E422705B-2BB0-44F0-91EE-BFD81E91286E}">
      <dgm:prSet/>
      <dgm:spPr/>
      <dgm:t>
        <a:bodyPr/>
        <a:lstStyle/>
        <a:p>
          <a:endParaRPr lang="ru-RU"/>
        </a:p>
      </dgm:t>
    </dgm:pt>
    <dgm:pt modelId="{95302E12-9383-4097-A274-F1DEB35141D2}">
      <dgm:prSet phldrT="[Текст]"/>
      <dgm:spPr/>
      <dgm:t>
        <a:bodyPr/>
        <a:lstStyle/>
        <a:p>
          <a:r>
            <a:rPr lang="ru-RU" dirty="0"/>
            <a:t>Абилитация</a:t>
          </a:r>
        </a:p>
      </dgm:t>
    </dgm:pt>
    <dgm:pt modelId="{6F35B31B-364D-46FB-8B2C-E2E272043315}" type="parTrans" cxnId="{C5A58775-F08A-4664-B74A-E7B6B3B7F315}">
      <dgm:prSet/>
      <dgm:spPr/>
      <dgm:t>
        <a:bodyPr/>
        <a:lstStyle/>
        <a:p>
          <a:endParaRPr lang="ru-RU"/>
        </a:p>
      </dgm:t>
    </dgm:pt>
    <dgm:pt modelId="{0D42FF6D-C1DD-4768-B20A-868B70AF5B63}" type="sibTrans" cxnId="{C5A58775-F08A-4664-B74A-E7B6B3B7F315}">
      <dgm:prSet/>
      <dgm:spPr/>
      <dgm:t>
        <a:bodyPr/>
        <a:lstStyle/>
        <a:p>
          <a:endParaRPr lang="ru-RU"/>
        </a:p>
      </dgm:t>
    </dgm:pt>
    <dgm:pt modelId="{76F9E90C-4561-43B7-AB91-5A1EC57D6F78}">
      <dgm:prSet phldrT="[Текст]"/>
      <dgm:spPr/>
      <dgm:t>
        <a:bodyPr/>
        <a:lstStyle/>
        <a:p>
          <a:r>
            <a:rPr lang="ru-RU" dirty="0"/>
            <a:t>Интеграция</a:t>
          </a:r>
        </a:p>
      </dgm:t>
    </dgm:pt>
    <dgm:pt modelId="{68DA690B-2757-4D7E-9646-99F4C513F219}" type="parTrans" cxnId="{37DF12D9-EFBC-489D-9193-73518906D136}">
      <dgm:prSet/>
      <dgm:spPr/>
      <dgm:t>
        <a:bodyPr/>
        <a:lstStyle/>
        <a:p>
          <a:endParaRPr lang="ru-RU"/>
        </a:p>
      </dgm:t>
    </dgm:pt>
    <dgm:pt modelId="{E76184FF-0257-4B1E-96D6-6743C9D627C0}" type="sibTrans" cxnId="{37DF12D9-EFBC-489D-9193-73518906D136}">
      <dgm:prSet/>
      <dgm:spPr/>
      <dgm:t>
        <a:bodyPr/>
        <a:lstStyle/>
        <a:p>
          <a:endParaRPr lang="ru-RU"/>
        </a:p>
      </dgm:t>
    </dgm:pt>
    <dgm:pt modelId="{2F68C2E8-1A7D-457B-BCB8-303723EC4E0A}" type="pres">
      <dgm:prSet presAssocID="{61BADE16-BA4C-43AB-926C-D696DF21936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96EEAB-02FD-499A-B7D0-432EFA87169F}" type="pres">
      <dgm:prSet presAssocID="{5695E362-453B-45E2-B571-EC03FEF7E1E7}" presName="root1" presStyleCnt="0"/>
      <dgm:spPr/>
    </dgm:pt>
    <dgm:pt modelId="{BE1C16B7-FC74-4EBE-8943-AA03C2BBDA59}" type="pres">
      <dgm:prSet presAssocID="{5695E362-453B-45E2-B571-EC03FEF7E1E7}" presName="LevelOneTextNode" presStyleLbl="node0" presStyleIdx="0" presStyleCnt="1" custLinFactNeighborX="-30278" custLinFactNeighborY="-2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0761B3-EF80-4491-86C6-D586407D2BCE}" type="pres">
      <dgm:prSet presAssocID="{5695E362-453B-45E2-B571-EC03FEF7E1E7}" presName="level2hierChild" presStyleCnt="0"/>
      <dgm:spPr/>
    </dgm:pt>
    <dgm:pt modelId="{050E02FE-3046-4A5D-8A3A-4F57CF29A5A1}" type="pres">
      <dgm:prSet presAssocID="{3643B193-5C12-4603-BC5F-68383B0CEBF1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CDBEFBA4-3AF3-4200-B475-3CD95FEA32EC}" type="pres">
      <dgm:prSet presAssocID="{3643B193-5C12-4603-BC5F-68383B0CEBF1}" presName="connTx" presStyleLbl="parChTrans1D2" presStyleIdx="0" presStyleCnt="3"/>
      <dgm:spPr/>
      <dgm:t>
        <a:bodyPr/>
        <a:lstStyle/>
        <a:p>
          <a:endParaRPr lang="ru-RU"/>
        </a:p>
      </dgm:t>
    </dgm:pt>
    <dgm:pt modelId="{BE97179F-4E6E-4288-A368-90FA71296FCB}" type="pres">
      <dgm:prSet presAssocID="{35F9B1A6-0694-4BC7-B24C-C779B71D042D}" presName="root2" presStyleCnt="0"/>
      <dgm:spPr/>
    </dgm:pt>
    <dgm:pt modelId="{698BA3DC-3E93-4211-A684-303B6518BF38}" type="pres">
      <dgm:prSet presAssocID="{35F9B1A6-0694-4BC7-B24C-C779B71D042D}" presName="LevelTwoTextNode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6C8C79-8866-45AA-8E7E-6C4A6593EC2C}" type="pres">
      <dgm:prSet presAssocID="{35F9B1A6-0694-4BC7-B24C-C779B71D042D}" presName="level3hierChild" presStyleCnt="0"/>
      <dgm:spPr/>
    </dgm:pt>
    <dgm:pt modelId="{4BDC0B41-8A38-4F60-B7DE-E7426082E5E4}" type="pres">
      <dgm:prSet presAssocID="{6F35B31B-364D-46FB-8B2C-E2E272043315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303C44EE-616C-4128-A4F0-45F264DF253E}" type="pres">
      <dgm:prSet presAssocID="{6F35B31B-364D-46FB-8B2C-E2E272043315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C50F681-1C23-4AFF-BE49-09B267C54779}" type="pres">
      <dgm:prSet presAssocID="{95302E12-9383-4097-A274-F1DEB35141D2}" presName="root2" presStyleCnt="0"/>
      <dgm:spPr/>
    </dgm:pt>
    <dgm:pt modelId="{4F4D8A89-07F9-4C32-B553-68B3B2FCFABC}" type="pres">
      <dgm:prSet presAssocID="{95302E12-9383-4097-A274-F1DEB35141D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6EC194-1A10-4FBE-97DD-2C7277EC8C69}" type="pres">
      <dgm:prSet presAssocID="{95302E12-9383-4097-A274-F1DEB35141D2}" presName="level3hierChild" presStyleCnt="0"/>
      <dgm:spPr/>
    </dgm:pt>
    <dgm:pt modelId="{68F4243C-6DAA-4387-AA8A-BCAD6CE30C4F}" type="pres">
      <dgm:prSet presAssocID="{68DA690B-2757-4D7E-9646-99F4C513F219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13B0D3E6-FF2C-4972-A980-0C09B9CE1947}" type="pres">
      <dgm:prSet presAssocID="{68DA690B-2757-4D7E-9646-99F4C513F219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A0713DB-AA45-49C3-9F5C-0CD28ED1C27C}" type="pres">
      <dgm:prSet presAssocID="{76F9E90C-4561-43B7-AB91-5A1EC57D6F78}" presName="root2" presStyleCnt="0"/>
      <dgm:spPr/>
    </dgm:pt>
    <dgm:pt modelId="{3349A0A6-71FC-4AED-8286-B377D1287D03}" type="pres">
      <dgm:prSet presAssocID="{76F9E90C-4561-43B7-AB91-5A1EC57D6F7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9C5442-CFAC-4891-A5AB-BB2F2A211B63}" type="pres">
      <dgm:prSet presAssocID="{76F9E90C-4561-43B7-AB91-5A1EC57D6F78}" presName="level3hierChild" presStyleCnt="0"/>
      <dgm:spPr/>
    </dgm:pt>
  </dgm:ptLst>
  <dgm:cxnLst>
    <dgm:cxn modelId="{37DF12D9-EFBC-489D-9193-73518906D136}" srcId="{5695E362-453B-45E2-B571-EC03FEF7E1E7}" destId="{76F9E90C-4561-43B7-AB91-5A1EC57D6F78}" srcOrd="2" destOrd="0" parTransId="{68DA690B-2757-4D7E-9646-99F4C513F219}" sibTransId="{E76184FF-0257-4B1E-96D6-6743C9D627C0}"/>
    <dgm:cxn modelId="{CF89292E-2A1F-471A-8152-CB1FA3832006}" type="presOf" srcId="{5695E362-453B-45E2-B571-EC03FEF7E1E7}" destId="{BE1C16B7-FC74-4EBE-8943-AA03C2BBDA59}" srcOrd="0" destOrd="0" presId="urn:microsoft.com/office/officeart/2005/8/layout/hierarchy2"/>
    <dgm:cxn modelId="{E1062CCA-4AC9-4E43-B119-86BB32CDA090}" type="presOf" srcId="{3643B193-5C12-4603-BC5F-68383B0CEBF1}" destId="{050E02FE-3046-4A5D-8A3A-4F57CF29A5A1}" srcOrd="0" destOrd="0" presId="urn:microsoft.com/office/officeart/2005/8/layout/hierarchy2"/>
    <dgm:cxn modelId="{C5A58775-F08A-4664-B74A-E7B6B3B7F315}" srcId="{5695E362-453B-45E2-B571-EC03FEF7E1E7}" destId="{95302E12-9383-4097-A274-F1DEB35141D2}" srcOrd="1" destOrd="0" parTransId="{6F35B31B-364D-46FB-8B2C-E2E272043315}" sibTransId="{0D42FF6D-C1DD-4768-B20A-868B70AF5B63}"/>
    <dgm:cxn modelId="{984B6252-27E4-4184-9C3E-AEAF5169C983}" type="presOf" srcId="{61BADE16-BA4C-43AB-926C-D696DF219361}" destId="{2F68C2E8-1A7D-457B-BCB8-303723EC4E0A}" srcOrd="0" destOrd="0" presId="urn:microsoft.com/office/officeart/2005/8/layout/hierarchy2"/>
    <dgm:cxn modelId="{C560C7EE-98F5-4BCB-B502-44ED78425698}" type="presOf" srcId="{6F35B31B-364D-46FB-8B2C-E2E272043315}" destId="{303C44EE-616C-4128-A4F0-45F264DF253E}" srcOrd="1" destOrd="0" presId="urn:microsoft.com/office/officeart/2005/8/layout/hierarchy2"/>
    <dgm:cxn modelId="{E422705B-2BB0-44F0-91EE-BFD81E91286E}" srcId="{5695E362-453B-45E2-B571-EC03FEF7E1E7}" destId="{35F9B1A6-0694-4BC7-B24C-C779B71D042D}" srcOrd="0" destOrd="0" parTransId="{3643B193-5C12-4603-BC5F-68383B0CEBF1}" sibTransId="{E6AD927B-47F9-4E4F-BF0E-318E0A199083}"/>
    <dgm:cxn modelId="{686CC281-2F3E-4F4D-B6DF-8B8CD6F4503C}" type="presOf" srcId="{3643B193-5C12-4603-BC5F-68383B0CEBF1}" destId="{CDBEFBA4-3AF3-4200-B475-3CD95FEA32EC}" srcOrd="1" destOrd="0" presId="urn:microsoft.com/office/officeart/2005/8/layout/hierarchy2"/>
    <dgm:cxn modelId="{5E0B60BD-3211-42DE-8984-87661E233A5F}" type="presOf" srcId="{6F35B31B-364D-46FB-8B2C-E2E272043315}" destId="{4BDC0B41-8A38-4F60-B7DE-E7426082E5E4}" srcOrd="0" destOrd="0" presId="urn:microsoft.com/office/officeart/2005/8/layout/hierarchy2"/>
    <dgm:cxn modelId="{AD8F03C7-52E0-42C0-8D1F-EC02F3800824}" type="presOf" srcId="{68DA690B-2757-4D7E-9646-99F4C513F219}" destId="{68F4243C-6DAA-4387-AA8A-BCAD6CE30C4F}" srcOrd="0" destOrd="0" presId="urn:microsoft.com/office/officeart/2005/8/layout/hierarchy2"/>
    <dgm:cxn modelId="{E924B672-AC84-4602-9B97-EFC41632C0C0}" type="presOf" srcId="{95302E12-9383-4097-A274-F1DEB35141D2}" destId="{4F4D8A89-07F9-4C32-B553-68B3B2FCFABC}" srcOrd="0" destOrd="0" presId="urn:microsoft.com/office/officeart/2005/8/layout/hierarchy2"/>
    <dgm:cxn modelId="{8DE31B43-7703-4E7E-A426-57B0662E2621}" type="presOf" srcId="{76F9E90C-4561-43B7-AB91-5A1EC57D6F78}" destId="{3349A0A6-71FC-4AED-8286-B377D1287D03}" srcOrd="0" destOrd="0" presId="urn:microsoft.com/office/officeart/2005/8/layout/hierarchy2"/>
    <dgm:cxn modelId="{DA60AAAE-9FEE-4529-82D7-C08616FF8DE5}" srcId="{61BADE16-BA4C-43AB-926C-D696DF219361}" destId="{5695E362-453B-45E2-B571-EC03FEF7E1E7}" srcOrd="0" destOrd="0" parTransId="{E527A819-2301-4DC4-B0F6-678C5257956A}" sibTransId="{7945C877-1614-4ED4-AA67-8804B450CB5A}"/>
    <dgm:cxn modelId="{131B9D8B-494C-4E8E-8706-DA6B41BEEBA1}" type="presOf" srcId="{35F9B1A6-0694-4BC7-B24C-C779B71D042D}" destId="{698BA3DC-3E93-4211-A684-303B6518BF38}" srcOrd="0" destOrd="0" presId="urn:microsoft.com/office/officeart/2005/8/layout/hierarchy2"/>
    <dgm:cxn modelId="{A5F226A7-26F6-4057-A609-BF936B91A842}" type="presOf" srcId="{68DA690B-2757-4D7E-9646-99F4C513F219}" destId="{13B0D3E6-FF2C-4972-A980-0C09B9CE1947}" srcOrd="1" destOrd="0" presId="urn:microsoft.com/office/officeart/2005/8/layout/hierarchy2"/>
    <dgm:cxn modelId="{3F739036-3FA4-4530-833C-6ACA3C9C85CF}" type="presParOf" srcId="{2F68C2E8-1A7D-457B-BCB8-303723EC4E0A}" destId="{FC96EEAB-02FD-499A-B7D0-432EFA87169F}" srcOrd="0" destOrd="0" presId="urn:microsoft.com/office/officeart/2005/8/layout/hierarchy2"/>
    <dgm:cxn modelId="{D14E93A2-DA5F-4CED-865A-6A03F3D0BDF8}" type="presParOf" srcId="{FC96EEAB-02FD-499A-B7D0-432EFA87169F}" destId="{BE1C16B7-FC74-4EBE-8943-AA03C2BBDA59}" srcOrd="0" destOrd="0" presId="urn:microsoft.com/office/officeart/2005/8/layout/hierarchy2"/>
    <dgm:cxn modelId="{5A9615E6-EDC7-4F56-BD2F-8D2C2F56ECDA}" type="presParOf" srcId="{FC96EEAB-02FD-499A-B7D0-432EFA87169F}" destId="{630761B3-EF80-4491-86C6-D586407D2BCE}" srcOrd="1" destOrd="0" presId="urn:microsoft.com/office/officeart/2005/8/layout/hierarchy2"/>
    <dgm:cxn modelId="{038FEBF6-39F0-44CA-AF90-04E5AB37A95E}" type="presParOf" srcId="{630761B3-EF80-4491-86C6-D586407D2BCE}" destId="{050E02FE-3046-4A5D-8A3A-4F57CF29A5A1}" srcOrd="0" destOrd="0" presId="urn:microsoft.com/office/officeart/2005/8/layout/hierarchy2"/>
    <dgm:cxn modelId="{4DF9CA1B-BBE2-4D5C-B797-4CC896D298D1}" type="presParOf" srcId="{050E02FE-3046-4A5D-8A3A-4F57CF29A5A1}" destId="{CDBEFBA4-3AF3-4200-B475-3CD95FEA32EC}" srcOrd="0" destOrd="0" presId="urn:microsoft.com/office/officeart/2005/8/layout/hierarchy2"/>
    <dgm:cxn modelId="{52B3DAED-92E4-43B6-9B8F-51B747D7646B}" type="presParOf" srcId="{630761B3-EF80-4491-86C6-D586407D2BCE}" destId="{BE97179F-4E6E-4288-A368-90FA71296FCB}" srcOrd="1" destOrd="0" presId="urn:microsoft.com/office/officeart/2005/8/layout/hierarchy2"/>
    <dgm:cxn modelId="{A76C2E69-E512-4B58-A24D-DA985B161ACB}" type="presParOf" srcId="{BE97179F-4E6E-4288-A368-90FA71296FCB}" destId="{698BA3DC-3E93-4211-A684-303B6518BF38}" srcOrd="0" destOrd="0" presId="urn:microsoft.com/office/officeart/2005/8/layout/hierarchy2"/>
    <dgm:cxn modelId="{72361A1A-6838-4764-9CEC-9AC54E85274D}" type="presParOf" srcId="{BE97179F-4E6E-4288-A368-90FA71296FCB}" destId="{136C8C79-8866-45AA-8E7E-6C4A6593EC2C}" srcOrd="1" destOrd="0" presId="urn:microsoft.com/office/officeart/2005/8/layout/hierarchy2"/>
    <dgm:cxn modelId="{8F73FE32-BA5F-45FE-B1D1-9ED32DD628E0}" type="presParOf" srcId="{630761B3-EF80-4491-86C6-D586407D2BCE}" destId="{4BDC0B41-8A38-4F60-B7DE-E7426082E5E4}" srcOrd="2" destOrd="0" presId="urn:microsoft.com/office/officeart/2005/8/layout/hierarchy2"/>
    <dgm:cxn modelId="{AB701289-F7A6-48E9-B75B-2A2767A5DA2C}" type="presParOf" srcId="{4BDC0B41-8A38-4F60-B7DE-E7426082E5E4}" destId="{303C44EE-616C-4128-A4F0-45F264DF253E}" srcOrd="0" destOrd="0" presId="urn:microsoft.com/office/officeart/2005/8/layout/hierarchy2"/>
    <dgm:cxn modelId="{D10BF0F9-8A28-49D8-881D-8C56601E3487}" type="presParOf" srcId="{630761B3-EF80-4491-86C6-D586407D2BCE}" destId="{EC50F681-1C23-4AFF-BE49-09B267C54779}" srcOrd="3" destOrd="0" presId="urn:microsoft.com/office/officeart/2005/8/layout/hierarchy2"/>
    <dgm:cxn modelId="{04C30867-94CB-473D-B507-26C4613CEAA1}" type="presParOf" srcId="{EC50F681-1C23-4AFF-BE49-09B267C54779}" destId="{4F4D8A89-07F9-4C32-B553-68B3B2FCFABC}" srcOrd="0" destOrd="0" presId="urn:microsoft.com/office/officeart/2005/8/layout/hierarchy2"/>
    <dgm:cxn modelId="{B97C4A8B-F1AA-4543-A03C-4D5B9860E4DC}" type="presParOf" srcId="{EC50F681-1C23-4AFF-BE49-09B267C54779}" destId="{416EC194-1A10-4FBE-97DD-2C7277EC8C69}" srcOrd="1" destOrd="0" presId="urn:microsoft.com/office/officeart/2005/8/layout/hierarchy2"/>
    <dgm:cxn modelId="{5FEDBF00-6B1B-4B46-B965-3A96CBE861AC}" type="presParOf" srcId="{630761B3-EF80-4491-86C6-D586407D2BCE}" destId="{68F4243C-6DAA-4387-AA8A-BCAD6CE30C4F}" srcOrd="4" destOrd="0" presId="urn:microsoft.com/office/officeart/2005/8/layout/hierarchy2"/>
    <dgm:cxn modelId="{19E3811B-88CA-436A-AD8F-739D41CF69FF}" type="presParOf" srcId="{68F4243C-6DAA-4387-AA8A-BCAD6CE30C4F}" destId="{13B0D3E6-FF2C-4972-A980-0C09B9CE1947}" srcOrd="0" destOrd="0" presId="urn:microsoft.com/office/officeart/2005/8/layout/hierarchy2"/>
    <dgm:cxn modelId="{2D346321-5E48-4A2D-9F87-BBA28D420F88}" type="presParOf" srcId="{630761B3-EF80-4491-86C6-D586407D2BCE}" destId="{5A0713DB-AA45-49C3-9F5C-0CD28ED1C27C}" srcOrd="5" destOrd="0" presId="urn:microsoft.com/office/officeart/2005/8/layout/hierarchy2"/>
    <dgm:cxn modelId="{73244CBD-43D4-42A9-A8A6-4082EAF6E0DA}" type="presParOf" srcId="{5A0713DB-AA45-49C3-9F5C-0CD28ED1C27C}" destId="{3349A0A6-71FC-4AED-8286-B377D1287D03}" srcOrd="0" destOrd="0" presId="urn:microsoft.com/office/officeart/2005/8/layout/hierarchy2"/>
    <dgm:cxn modelId="{A6F2C0FA-1B38-443E-9FC1-DC0C1FC6B502}" type="presParOf" srcId="{5A0713DB-AA45-49C3-9F5C-0CD28ED1C27C}" destId="{D19C5442-CFAC-4891-A5AB-BB2F2A211B6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129BF8-AE4D-47EC-ACB7-5EFF754D8FC5}" type="doc">
      <dgm:prSet loTypeId="urn:microsoft.com/office/officeart/2005/8/layout/venn1" loCatId="relationship" qsTypeId="urn:microsoft.com/office/officeart/2005/8/quickstyle/3d2" qsCatId="3D" csTypeId="urn:microsoft.com/office/officeart/2005/8/colors/accent1_2" csCatId="accent1" phldr="1"/>
      <dgm:spPr/>
    </dgm:pt>
    <dgm:pt modelId="{51D8CA62-6BCF-4B36-930B-238079BE36F7}">
      <dgm:prSet phldrT="[Текст]"/>
      <dgm:spPr/>
      <dgm:t>
        <a:bodyPr/>
        <a:lstStyle/>
        <a:p>
          <a:r>
            <a:rPr lang="ru-RU" dirty="0"/>
            <a:t>ИППСУ</a:t>
          </a:r>
        </a:p>
      </dgm:t>
    </dgm:pt>
    <dgm:pt modelId="{897C3F72-60A8-4411-96AC-93F06DA578F0}" type="parTrans" cxnId="{DBD21FF7-FC76-49DA-940A-8777E2BEFB93}">
      <dgm:prSet/>
      <dgm:spPr/>
      <dgm:t>
        <a:bodyPr/>
        <a:lstStyle/>
        <a:p>
          <a:endParaRPr lang="ru-RU"/>
        </a:p>
      </dgm:t>
    </dgm:pt>
    <dgm:pt modelId="{968408ED-7C4B-44AD-BFC5-471BE689D319}" type="sibTrans" cxnId="{DBD21FF7-FC76-49DA-940A-8777E2BEFB93}">
      <dgm:prSet/>
      <dgm:spPr/>
      <dgm:t>
        <a:bodyPr/>
        <a:lstStyle/>
        <a:p>
          <a:endParaRPr lang="ru-RU"/>
        </a:p>
      </dgm:t>
    </dgm:pt>
    <dgm:pt modelId="{544AF542-9E5E-4AE7-940D-7005DE20DFDE}">
      <dgm:prSet phldrT="[Текст]"/>
      <dgm:spPr/>
      <dgm:t>
        <a:bodyPr/>
        <a:lstStyle/>
        <a:p>
          <a:r>
            <a:rPr lang="ru-RU" dirty="0"/>
            <a:t>ИПУ</a:t>
          </a:r>
        </a:p>
      </dgm:t>
    </dgm:pt>
    <dgm:pt modelId="{C1E94B27-2B6E-4D76-821B-CEC243679AB6}" type="parTrans" cxnId="{432B3F2D-5AB0-4AA2-AF14-9D98ED5A81CD}">
      <dgm:prSet/>
      <dgm:spPr/>
      <dgm:t>
        <a:bodyPr/>
        <a:lstStyle/>
        <a:p>
          <a:endParaRPr lang="ru-RU"/>
        </a:p>
      </dgm:t>
    </dgm:pt>
    <dgm:pt modelId="{9621351C-C5D0-4886-A853-2936E95CF59F}" type="sibTrans" cxnId="{432B3F2D-5AB0-4AA2-AF14-9D98ED5A81CD}">
      <dgm:prSet/>
      <dgm:spPr/>
      <dgm:t>
        <a:bodyPr/>
        <a:lstStyle/>
        <a:p>
          <a:endParaRPr lang="ru-RU"/>
        </a:p>
      </dgm:t>
    </dgm:pt>
    <dgm:pt modelId="{7147F64F-12E2-44FE-9068-AF5343690CF0}">
      <dgm:prSet phldrT="[Текст]"/>
      <dgm:spPr/>
      <dgm:t>
        <a:bodyPr/>
        <a:lstStyle/>
        <a:p>
          <a:r>
            <a:rPr lang="ru-RU" dirty="0"/>
            <a:t>ИПРА</a:t>
          </a:r>
        </a:p>
      </dgm:t>
    </dgm:pt>
    <dgm:pt modelId="{A78EA4CF-BF53-409F-BDDD-2FF90BEEA07B}" type="parTrans" cxnId="{68D68CDB-68E0-4E8D-B66A-7CF635256173}">
      <dgm:prSet/>
      <dgm:spPr/>
      <dgm:t>
        <a:bodyPr/>
        <a:lstStyle/>
        <a:p>
          <a:endParaRPr lang="ru-RU"/>
        </a:p>
      </dgm:t>
    </dgm:pt>
    <dgm:pt modelId="{3F00C179-432A-482A-8DAB-1590B4988DB1}" type="sibTrans" cxnId="{68D68CDB-68E0-4E8D-B66A-7CF635256173}">
      <dgm:prSet/>
      <dgm:spPr/>
      <dgm:t>
        <a:bodyPr/>
        <a:lstStyle/>
        <a:p>
          <a:endParaRPr lang="ru-RU"/>
        </a:p>
      </dgm:t>
    </dgm:pt>
    <dgm:pt modelId="{50EC1720-CE19-437A-B118-730417EC84FD}" type="pres">
      <dgm:prSet presAssocID="{A6129BF8-AE4D-47EC-ACB7-5EFF754D8FC5}" presName="compositeShape" presStyleCnt="0">
        <dgm:presLayoutVars>
          <dgm:chMax val="7"/>
          <dgm:dir/>
          <dgm:resizeHandles val="exact"/>
        </dgm:presLayoutVars>
      </dgm:prSet>
      <dgm:spPr/>
    </dgm:pt>
    <dgm:pt modelId="{746ED74C-7CF4-487E-9FD1-CA39EE01856C}" type="pres">
      <dgm:prSet presAssocID="{51D8CA62-6BCF-4B36-930B-238079BE36F7}" presName="circ1" presStyleLbl="vennNode1" presStyleIdx="0" presStyleCnt="3" custLinFactNeighborX="-7469" custLinFactNeighborY="-4045"/>
      <dgm:spPr/>
      <dgm:t>
        <a:bodyPr/>
        <a:lstStyle/>
        <a:p>
          <a:endParaRPr lang="ru-RU"/>
        </a:p>
      </dgm:t>
    </dgm:pt>
    <dgm:pt modelId="{F9ED176A-B8C9-4022-99F1-97CCAB6BF05A}" type="pres">
      <dgm:prSet presAssocID="{51D8CA62-6BCF-4B36-930B-238079BE36F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DBE568-FB39-4141-A93C-B594B199C2BC}" type="pres">
      <dgm:prSet presAssocID="{544AF542-9E5E-4AE7-940D-7005DE20DFDE}" presName="circ2" presStyleLbl="vennNode1" presStyleIdx="1" presStyleCnt="3" custLinFactNeighborX="-5290" custLinFactNeighborY="-8091"/>
      <dgm:spPr/>
      <dgm:t>
        <a:bodyPr/>
        <a:lstStyle/>
        <a:p>
          <a:endParaRPr lang="ru-RU"/>
        </a:p>
      </dgm:t>
    </dgm:pt>
    <dgm:pt modelId="{1AA51274-2B64-49AC-A7DE-7028D74D77B0}" type="pres">
      <dgm:prSet presAssocID="{544AF542-9E5E-4AE7-940D-7005DE20DFD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8B4ADD-A6B9-4DC5-B8D4-CB097BB9D20D}" type="pres">
      <dgm:prSet presAssocID="{7147F64F-12E2-44FE-9068-AF5343690CF0}" presName="circ3" presStyleLbl="vennNode1" presStyleIdx="2" presStyleCnt="3" custLinFactNeighborX="-7158" custLinFactNeighborY="-9024"/>
      <dgm:spPr/>
      <dgm:t>
        <a:bodyPr/>
        <a:lstStyle/>
        <a:p>
          <a:endParaRPr lang="ru-RU"/>
        </a:p>
      </dgm:t>
    </dgm:pt>
    <dgm:pt modelId="{B4582AC5-C58D-44EB-98DF-D7EA042C7345}" type="pres">
      <dgm:prSet presAssocID="{7147F64F-12E2-44FE-9068-AF5343690CF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D21FF7-FC76-49DA-940A-8777E2BEFB93}" srcId="{A6129BF8-AE4D-47EC-ACB7-5EFF754D8FC5}" destId="{51D8CA62-6BCF-4B36-930B-238079BE36F7}" srcOrd="0" destOrd="0" parTransId="{897C3F72-60A8-4411-96AC-93F06DA578F0}" sibTransId="{968408ED-7C4B-44AD-BFC5-471BE689D319}"/>
    <dgm:cxn modelId="{3DC68C2A-FFE5-4EC2-B625-368BAEB94030}" type="presOf" srcId="{7147F64F-12E2-44FE-9068-AF5343690CF0}" destId="{288B4ADD-A6B9-4DC5-B8D4-CB097BB9D20D}" srcOrd="0" destOrd="0" presId="urn:microsoft.com/office/officeart/2005/8/layout/venn1"/>
    <dgm:cxn modelId="{78188836-94D5-47F7-868B-EA172BEED38C}" type="presOf" srcId="{51D8CA62-6BCF-4B36-930B-238079BE36F7}" destId="{746ED74C-7CF4-487E-9FD1-CA39EE01856C}" srcOrd="0" destOrd="0" presId="urn:microsoft.com/office/officeart/2005/8/layout/venn1"/>
    <dgm:cxn modelId="{E0E28D3F-8065-4F6C-B12D-2066E2714F87}" type="presOf" srcId="{544AF542-9E5E-4AE7-940D-7005DE20DFDE}" destId="{04DBE568-FB39-4141-A93C-B594B199C2BC}" srcOrd="0" destOrd="0" presId="urn:microsoft.com/office/officeart/2005/8/layout/venn1"/>
    <dgm:cxn modelId="{68D68CDB-68E0-4E8D-B66A-7CF635256173}" srcId="{A6129BF8-AE4D-47EC-ACB7-5EFF754D8FC5}" destId="{7147F64F-12E2-44FE-9068-AF5343690CF0}" srcOrd="2" destOrd="0" parTransId="{A78EA4CF-BF53-409F-BDDD-2FF90BEEA07B}" sibTransId="{3F00C179-432A-482A-8DAB-1590B4988DB1}"/>
    <dgm:cxn modelId="{C04A3F30-C050-406A-AEAA-4A0C38CCC31D}" type="presOf" srcId="{A6129BF8-AE4D-47EC-ACB7-5EFF754D8FC5}" destId="{50EC1720-CE19-437A-B118-730417EC84FD}" srcOrd="0" destOrd="0" presId="urn:microsoft.com/office/officeart/2005/8/layout/venn1"/>
    <dgm:cxn modelId="{432B3F2D-5AB0-4AA2-AF14-9D98ED5A81CD}" srcId="{A6129BF8-AE4D-47EC-ACB7-5EFF754D8FC5}" destId="{544AF542-9E5E-4AE7-940D-7005DE20DFDE}" srcOrd="1" destOrd="0" parTransId="{C1E94B27-2B6E-4D76-821B-CEC243679AB6}" sibTransId="{9621351C-C5D0-4886-A853-2936E95CF59F}"/>
    <dgm:cxn modelId="{4B874DF8-65AD-4544-BDC8-2EF6433B1BB0}" type="presOf" srcId="{544AF542-9E5E-4AE7-940D-7005DE20DFDE}" destId="{1AA51274-2B64-49AC-A7DE-7028D74D77B0}" srcOrd="1" destOrd="0" presId="urn:microsoft.com/office/officeart/2005/8/layout/venn1"/>
    <dgm:cxn modelId="{C2E5440C-F67B-4089-9CA9-969C6C3AFBC5}" type="presOf" srcId="{51D8CA62-6BCF-4B36-930B-238079BE36F7}" destId="{F9ED176A-B8C9-4022-99F1-97CCAB6BF05A}" srcOrd="1" destOrd="0" presId="urn:microsoft.com/office/officeart/2005/8/layout/venn1"/>
    <dgm:cxn modelId="{221B5016-2759-4407-9FF5-E9157BC826FB}" type="presOf" srcId="{7147F64F-12E2-44FE-9068-AF5343690CF0}" destId="{B4582AC5-C58D-44EB-98DF-D7EA042C7345}" srcOrd="1" destOrd="0" presId="urn:microsoft.com/office/officeart/2005/8/layout/venn1"/>
    <dgm:cxn modelId="{4D106FB7-9CC1-4AC2-A40D-220E29D0776D}" type="presParOf" srcId="{50EC1720-CE19-437A-B118-730417EC84FD}" destId="{746ED74C-7CF4-487E-9FD1-CA39EE01856C}" srcOrd="0" destOrd="0" presId="urn:microsoft.com/office/officeart/2005/8/layout/venn1"/>
    <dgm:cxn modelId="{922194E7-FDFE-430E-AE77-4BAAA5F703EA}" type="presParOf" srcId="{50EC1720-CE19-437A-B118-730417EC84FD}" destId="{F9ED176A-B8C9-4022-99F1-97CCAB6BF05A}" srcOrd="1" destOrd="0" presId="urn:microsoft.com/office/officeart/2005/8/layout/venn1"/>
    <dgm:cxn modelId="{1F8EE0A9-914F-4402-BC48-B39D8FEBB722}" type="presParOf" srcId="{50EC1720-CE19-437A-B118-730417EC84FD}" destId="{04DBE568-FB39-4141-A93C-B594B199C2BC}" srcOrd="2" destOrd="0" presId="urn:microsoft.com/office/officeart/2005/8/layout/venn1"/>
    <dgm:cxn modelId="{35B00AFF-C6BA-437F-8416-9955EDCB4F26}" type="presParOf" srcId="{50EC1720-CE19-437A-B118-730417EC84FD}" destId="{1AA51274-2B64-49AC-A7DE-7028D74D77B0}" srcOrd="3" destOrd="0" presId="urn:microsoft.com/office/officeart/2005/8/layout/venn1"/>
    <dgm:cxn modelId="{44EF7DC2-7093-4C88-AA27-6471F4C02DDF}" type="presParOf" srcId="{50EC1720-CE19-437A-B118-730417EC84FD}" destId="{288B4ADD-A6B9-4DC5-B8D4-CB097BB9D20D}" srcOrd="4" destOrd="0" presId="urn:microsoft.com/office/officeart/2005/8/layout/venn1"/>
    <dgm:cxn modelId="{EB78A828-958A-430A-B305-36B638AF4C9D}" type="presParOf" srcId="{50EC1720-CE19-437A-B118-730417EC84FD}" destId="{B4582AC5-C58D-44EB-98DF-D7EA042C734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DBE65DF-9D6B-4506-ABF7-C6FFC5337BFE}" type="doc">
      <dgm:prSet loTypeId="urn:microsoft.com/office/officeart/2005/8/layout/hierarchy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579971-8E96-4F26-A520-58218AE1A6E0}">
      <dgm:prSet phldrT="[Текст]"/>
      <dgm:spPr/>
      <dgm:t>
        <a:bodyPr/>
        <a:lstStyle/>
        <a:p>
          <a:r>
            <a:rPr lang="ru-RU" dirty="0"/>
            <a:t>Формальный уход</a:t>
          </a:r>
        </a:p>
      </dgm:t>
    </dgm:pt>
    <dgm:pt modelId="{B4E813C9-368B-4435-A939-F95C27DBC234}" type="parTrans" cxnId="{4A5E4233-B081-4E43-9C0B-29C3C05938E3}">
      <dgm:prSet/>
      <dgm:spPr/>
      <dgm:t>
        <a:bodyPr/>
        <a:lstStyle/>
        <a:p>
          <a:endParaRPr lang="ru-RU"/>
        </a:p>
      </dgm:t>
    </dgm:pt>
    <dgm:pt modelId="{A63C903F-E381-45A7-904F-FE9CC3FD5455}" type="sibTrans" cxnId="{4A5E4233-B081-4E43-9C0B-29C3C05938E3}">
      <dgm:prSet/>
      <dgm:spPr/>
      <dgm:t>
        <a:bodyPr/>
        <a:lstStyle/>
        <a:p>
          <a:endParaRPr lang="ru-RU"/>
        </a:p>
      </dgm:t>
    </dgm:pt>
    <dgm:pt modelId="{92A0752B-E028-4596-B999-CA8D355E1B88}">
      <dgm:prSet phldrT="[Текст]"/>
      <dgm:spPr/>
      <dgm:t>
        <a:bodyPr/>
        <a:lstStyle/>
        <a:p>
          <a:r>
            <a:rPr lang="ru-RU" dirty="0"/>
            <a:t>Неформальный уход</a:t>
          </a:r>
        </a:p>
      </dgm:t>
    </dgm:pt>
    <dgm:pt modelId="{F4473AFB-B7D3-4B63-91DA-2CC5796D8B69}" type="parTrans" cxnId="{F0D580A5-5610-42C6-A80D-55E83EE63692}">
      <dgm:prSet/>
      <dgm:spPr/>
      <dgm:t>
        <a:bodyPr/>
        <a:lstStyle/>
        <a:p>
          <a:endParaRPr lang="ru-RU"/>
        </a:p>
      </dgm:t>
    </dgm:pt>
    <dgm:pt modelId="{7E494A8A-A2EC-4399-B963-F7A2CD337ED0}" type="sibTrans" cxnId="{F0D580A5-5610-42C6-A80D-55E83EE63692}">
      <dgm:prSet/>
      <dgm:spPr/>
      <dgm:t>
        <a:bodyPr/>
        <a:lstStyle/>
        <a:p>
          <a:endParaRPr lang="ru-RU"/>
        </a:p>
      </dgm:t>
    </dgm:pt>
    <dgm:pt modelId="{76E4E677-4F66-483B-80B3-75F433528D38}" type="pres">
      <dgm:prSet presAssocID="{DDBE65DF-9D6B-4506-ABF7-C6FFC5337BF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7600FBB-76E4-4901-A925-9CB72C8239D8}" type="pres">
      <dgm:prSet presAssocID="{43579971-8E96-4F26-A520-58218AE1A6E0}" presName="root" presStyleCnt="0"/>
      <dgm:spPr/>
    </dgm:pt>
    <dgm:pt modelId="{5A0E1141-9BDC-4BDF-A435-E32875EA293F}" type="pres">
      <dgm:prSet presAssocID="{43579971-8E96-4F26-A520-58218AE1A6E0}" presName="rootComposite" presStyleCnt="0"/>
      <dgm:spPr/>
    </dgm:pt>
    <dgm:pt modelId="{34096A74-21DF-4C4A-BB9C-DF105A3B5584}" type="pres">
      <dgm:prSet presAssocID="{43579971-8E96-4F26-A520-58218AE1A6E0}" presName="rootText" presStyleLbl="node1" presStyleIdx="0" presStyleCnt="2"/>
      <dgm:spPr/>
      <dgm:t>
        <a:bodyPr/>
        <a:lstStyle/>
        <a:p>
          <a:endParaRPr lang="ru-RU"/>
        </a:p>
      </dgm:t>
    </dgm:pt>
    <dgm:pt modelId="{68096C4A-7237-44A4-AF75-EE012E8DA131}" type="pres">
      <dgm:prSet presAssocID="{43579971-8E96-4F26-A520-58218AE1A6E0}" presName="rootConnector" presStyleLbl="node1" presStyleIdx="0" presStyleCnt="2"/>
      <dgm:spPr/>
      <dgm:t>
        <a:bodyPr/>
        <a:lstStyle/>
        <a:p>
          <a:endParaRPr lang="ru-RU"/>
        </a:p>
      </dgm:t>
    </dgm:pt>
    <dgm:pt modelId="{FDC8C228-BD46-47D4-B583-29DD9D1122E7}" type="pres">
      <dgm:prSet presAssocID="{43579971-8E96-4F26-A520-58218AE1A6E0}" presName="childShape" presStyleCnt="0"/>
      <dgm:spPr/>
    </dgm:pt>
    <dgm:pt modelId="{4332C61D-83E5-4C22-9CDB-9C7FE4B0896A}" type="pres">
      <dgm:prSet presAssocID="{92A0752B-E028-4596-B999-CA8D355E1B88}" presName="root" presStyleCnt="0"/>
      <dgm:spPr/>
    </dgm:pt>
    <dgm:pt modelId="{FB893F1F-EE76-46B6-85A7-01F1A52A3579}" type="pres">
      <dgm:prSet presAssocID="{92A0752B-E028-4596-B999-CA8D355E1B88}" presName="rootComposite" presStyleCnt="0"/>
      <dgm:spPr/>
    </dgm:pt>
    <dgm:pt modelId="{5DE7833B-3D69-4331-BF1A-A02F7B50ED0D}" type="pres">
      <dgm:prSet presAssocID="{92A0752B-E028-4596-B999-CA8D355E1B88}" presName="rootText" presStyleLbl="node1" presStyleIdx="1" presStyleCnt="2"/>
      <dgm:spPr/>
      <dgm:t>
        <a:bodyPr/>
        <a:lstStyle/>
        <a:p>
          <a:endParaRPr lang="ru-RU"/>
        </a:p>
      </dgm:t>
    </dgm:pt>
    <dgm:pt modelId="{0A31FD2D-4EB8-49E7-B039-0D075A18EC52}" type="pres">
      <dgm:prSet presAssocID="{92A0752B-E028-4596-B999-CA8D355E1B88}" presName="rootConnector" presStyleLbl="node1" presStyleIdx="1" presStyleCnt="2"/>
      <dgm:spPr/>
      <dgm:t>
        <a:bodyPr/>
        <a:lstStyle/>
        <a:p>
          <a:endParaRPr lang="ru-RU"/>
        </a:p>
      </dgm:t>
    </dgm:pt>
    <dgm:pt modelId="{3019EBC4-8932-4550-9054-22B6B508FFB6}" type="pres">
      <dgm:prSet presAssocID="{92A0752B-E028-4596-B999-CA8D355E1B88}" presName="childShape" presStyleCnt="0"/>
      <dgm:spPr/>
    </dgm:pt>
  </dgm:ptLst>
  <dgm:cxnLst>
    <dgm:cxn modelId="{47ACFEAA-A7A9-4808-9349-A9DDBAF318D0}" type="presOf" srcId="{92A0752B-E028-4596-B999-CA8D355E1B88}" destId="{5DE7833B-3D69-4331-BF1A-A02F7B50ED0D}" srcOrd="0" destOrd="0" presId="urn:microsoft.com/office/officeart/2005/8/layout/hierarchy3"/>
    <dgm:cxn modelId="{5C348D0B-4DA8-424C-BCA7-925AF58EEAD4}" type="presOf" srcId="{43579971-8E96-4F26-A520-58218AE1A6E0}" destId="{68096C4A-7237-44A4-AF75-EE012E8DA131}" srcOrd="1" destOrd="0" presId="urn:microsoft.com/office/officeart/2005/8/layout/hierarchy3"/>
    <dgm:cxn modelId="{9B9D2D19-9B4E-41D4-972D-306DF4F1A3CF}" type="presOf" srcId="{43579971-8E96-4F26-A520-58218AE1A6E0}" destId="{34096A74-21DF-4C4A-BB9C-DF105A3B5584}" srcOrd="0" destOrd="0" presId="urn:microsoft.com/office/officeart/2005/8/layout/hierarchy3"/>
    <dgm:cxn modelId="{CA84D83A-0C4D-40CC-AB4E-0C4874647916}" type="presOf" srcId="{DDBE65DF-9D6B-4506-ABF7-C6FFC5337BFE}" destId="{76E4E677-4F66-483B-80B3-75F433528D38}" srcOrd="0" destOrd="0" presId="urn:microsoft.com/office/officeart/2005/8/layout/hierarchy3"/>
    <dgm:cxn modelId="{4A5E4233-B081-4E43-9C0B-29C3C05938E3}" srcId="{DDBE65DF-9D6B-4506-ABF7-C6FFC5337BFE}" destId="{43579971-8E96-4F26-A520-58218AE1A6E0}" srcOrd="0" destOrd="0" parTransId="{B4E813C9-368B-4435-A939-F95C27DBC234}" sibTransId="{A63C903F-E381-45A7-904F-FE9CC3FD5455}"/>
    <dgm:cxn modelId="{09D56247-D3D8-4F58-9EDF-BEBBB2612C3E}" type="presOf" srcId="{92A0752B-E028-4596-B999-CA8D355E1B88}" destId="{0A31FD2D-4EB8-49E7-B039-0D075A18EC52}" srcOrd="1" destOrd="0" presId="urn:microsoft.com/office/officeart/2005/8/layout/hierarchy3"/>
    <dgm:cxn modelId="{F0D580A5-5610-42C6-A80D-55E83EE63692}" srcId="{DDBE65DF-9D6B-4506-ABF7-C6FFC5337BFE}" destId="{92A0752B-E028-4596-B999-CA8D355E1B88}" srcOrd="1" destOrd="0" parTransId="{F4473AFB-B7D3-4B63-91DA-2CC5796D8B69}" sibTransId="{7E494A8A-A2EC-4399-B963-F7A2CD337ED0}"/>
    <dgm:cxn modelId="{FFC3DD62-2003-4D2F-8C27-AA627F803C8F}" type="presParOf" srcId="{76E4E677-4F66-483B-80B3-75F433528D38}" destId="{27600FBB-76E4-4901-A925-9CB72C8239D8}" srcOrd="0" destOrd="0" presId="urn:microsoft.com/office/officeart/2005/8/layout/hierarchy3"/>
    <dgm:cxn modelId="{704DB0BB-5F28-4BB7-BC72-2002B6680FDE}" type="presParOf" srcId="{27600FBB-76E4-4901-A925-9CB72C8239D8}" destId="{5A0E1141-9BDC-4BDF-A435-E32875EA293F}" srcOrd="0" destOrd="0" presId="urn:microsoft.com/office/officeart/2005/8/layout/hierarchy3"/>
    <dgm:cxn modelId="{17D51373-D8A3-474E-BB7E-434838F73A7A}" type="presParOf" srcId="{5A0E1141-9BDC-4BDF-A435-E32875EA293F}" destId="{34096A74-21DF-4C4A-BB9C-DF105A3B5584}" srcOrd="0" destOrd="0" presId="urn:microsoft.com/office/officeart/2005/8/layout/hierarchy3"/>
    <dgm:cxn modelId="{5D422704-EFE6-4FFF-9EC1-6496521B1494}" type="presParOf" srcId="{5A0E1141-9BDC-4BDF-A435-E32875EA293F}" destId="{68096C4A-7237-44A4-AF75-EE012E8DA131}" srcOrd="1" destOrd="0" presId="urn:microsoft.com/office/officeart/2005/8/layout/hierarchy3"/>
    <dgm:cxn modelId="{FA5A70C1-FF5D-4542-A6B7-27D9454540D2}" type="presParOf" srcId="{27600FBB-76E4-4901-A925-9CB72C8239D8}" destId="{FDC8C228-BD46-47D4-B583-29DD9D1122E7}" srcOrd="1" destOrd="0" presId="urn:microsoft.com/office/officeart/2005/8/layout/hierarchy3"/>
    <dgm:cxn modelId="{5957B013-3CA9-4869-BBE5-EC3C047E70BE}" type="presParOf" srcId="{76E4E677-4F66-483B-80B3-75F433528D38}" destId="{4332C61D-83E5-4C22-9CDB-9C7FE4B0896A}" srcOrd="1" destOrd="0" presId="urn:microsoft.com/office/officeart/2005/8/layout/hierarchy3"/>
    <dgm:cxn modelId="{BB4B8ADE-D124-4A41-8F28-1DEE1AAA3F3A}" type="presParOf" srcId="{4332C61D-83E5-4C22-9CDB-9C7FE4B0896A}" destId="{FB893F1F-EE76-46B6-85A7-01F1A52A3579}" srcOrd="0" destOrd="0" presId="urn:microsoft.com/office/officeart/2005/8/layout/hierarchy3"/>
    <dgm:cxn modelId="{706084D6-6C1C-40B1-8A4D-3FC63FEF9DB3}" type="presParOf" srcId="{FB893F1F-EE76-46B6-85A7-01F1A52A3579}" destId="{5DE7833B-3D69-4331-BF1A-A02F7B50ED0D}" srcOrd="0" destOrd="0" presId="urn:microsoft.com/office/officeart/2005/8/layout/hierarchy3"/>
    <dgm:cxn modelId="{5CAEB0D6-AE33-4C78-B27B-AA29232E0A14}" type="presParOf" srcId="{FB893F1F-EE76-46B6-85A7-01F1A52A3579}" destId="{0A31FD2D-4EB8-49E7-B039-0D075A18EC52}" srcOrd="1" destOrd="0" presId="urn:microsoft.com/office/officeart/2005/8/layout/hierarchy3"/>
    <dgm:cxn modelId="{3D52F9A6-FBEC-4FE2-A345-5422DF428577}" type="presParOf" srcId="{4332C61D-83E5-4C22-9CDB-9C7FE4B0896A}" destId="{3019EBC4-8932-4550-9054-22B6B508FFB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B6CDB6-4351-483B-878A-2B708E632510}">
      <dsp:nvSpPr>
        <dsp:cNvPr id="0" name=""/>
        <dsp:cNvSpPr/>
      </dsp:nvSpPr>
      <dsp:spPr>
        <a:xfrm>
          <a:off x="1498298" y="491301"/>
          <a:ext cx="3239998" cy="324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Комплексная система, направленная на обеспечение каждого человека, не полностью справляющегося с самостоятельным уходом, поддержкой самого высокого качества жизни с наивысшим возможным уровнем независимости, автономии, участия в деятельности, самореализации и человеческого достоинства. </a:t>
          </a:r>
        </a:p>
      </dsp:txBody>
      <dsp:txXfrm>
        <a:off x="1498298" y="491301"/>
        <a:ext cx="3239998" cy="3240000"/>
      </dsp:txXfrm>
    </dsp:sp>
    <dsp:sp modelId="{0D49E0D5-E05B-4FB0-BF71-55D239259503}">
      <dsp:nvSpPr>
        <dsp:cNvPr id="0" name=""/>
        <dsp:cNvSpPr/>
      </dsp:nvSpPr>
      <dsp:spPr>
        <a:xfrm>
          <a:off x="5004602" y="491301"/>
          <a:ext cx="3239998" cy="3240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/>
            <a:t>Комплексная программа поддержки каждого человека, имеющего дефицит самообслуживания, частично или полностью утратившего способность к самостоятельному уходу, обеспечивающая максимально возможное качество жизни с сохранением жизненных потребностей, независимости, автономности, возможности самореализации и активной деятельности, человеческого достоинства.</a:t>
          </a:r>
        </a:p>
      </dsp:txBody>
      <dsp:txXfrm>
        <a:off x="5004602" y="491301"/>
        <a:ext cx="3239998" cy="3240000"/>
      </dsp:txXfrm>
    </dsp:sp>
    <dsp:sp modelId="{B90870AB-31C4-4FC9-9E00-6907CF61B729}">
      <dsp:nvSpPr>
        <dsp:cNvPr id="0" name=""/>
        <dsp:cNvSpPr/>
      </dsp:nvSpPr>
      <dsp:spPr>
        <a:xfrm>
          <a:off x="4446550" y="4079110"/>
          <a:ext cx="758528" cy="758528"/>
        </a:xfrm>
        <a:prstGeom prst="triangle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18C2D9A-1119-44FD-A0BD-E0E868AF4D11}">
      <dsp:nvSpPr>
        <dsp:cNvPr id="0" name=""/>
        <dsp:cNvSpPr/>
      </dsp:nvSpPr>
      <dsp:spPr>
        <a:xfrm>
          <a:off x="2550205" y="3674758"/>
          <a:ext cx="4551173" cy="307457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B4D526-D805-44D3-97AA-F307343C93CF}">
      <dsp:nvSpPr>
        <dsp:cNvPr id="0" name=""/>
        <dsp:cNvSpPr/>
      </dsp:nvSpPr>
      <dsp:spPr>
        <a:xfrm>
          <a:off x="0" y="109714"/>
          <a:ext cx="8128000" cy="9983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</a:rPr>
            <a:t>Компенсация дефицита самообслуживания </a:t>
          </a:r>
        </a:p>
      </dsp:txBody>
      <dsp:txXfrm>
        <a:off x="0" y="109714"/>
        <a:ext cx="8128000" cy="998375"/>
      </dsp:txXfrm>
    </dsp:sp>
    <dsp:sp modelId="{C7C58096-E22C-4343-B4FD-A59D54F5650F}">
      <dsp:nvSpPr>
        <dsp:cNvPr id="0" name=""/>
        <dsp:cNvSpPr/>
      </dsp:nvSpPr>
      <dsp:spPr>
        <a:xfrm>
          <a:off x="0" y="1159930"/>
          <a:ext cx="8128000" cy="998375"/>
        </a:xfrm>
        <a:prstGeom prst="roundRect">
          <a:avLst/>
        </a:prstGeom>
        <a:gradFill rotWithShape="0">
          <a:gsLst>
            <a:gs pos="0">
              <a:schemeClr val="accent2">
                <a:hueOff val="-209531"/>
                <a:satOff val="-2415"/>
                <a:lumOff val="54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9531"/>
                <a:satOff val="-2415"/>
                <a:lumOff val="54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9531"/>
                <a:satOff val="-2415"/>
                <a:lumOff val="54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</a:rPr>
            <a:t>Сохранение, самостоятельности, автономности человека</a:t>
          </a:r>
        </a:p>
      </dsp:txBody>
      <dsp:txXfrm>
        <a:off x="0" y="1159930"/>
        <a:ext cx="8128000" cy="998375"/>
      </dsp:txXfrm>
    </dsp:sp>
    <dsp:sp modelId="{1422ADC4-BD98-4DB1-900F-18BB4628B1EC}">
      <dsp:nvSpPr>
        <dsp:cNvPr id="0" name=""/>
        <dsp:cNvSpPr/>
      </dsp:nvSpPr>
      <dsp:spPr>
        <a:xfrm>
          <a:off x="0" y="2210145"/>
          <a:ext cx="8128000" cy="998375"/>
        </a:xfrm>
        <a:prstGeom prst="roundRect">
          <a:avLst/>
        </a:prstGeom>
        <a:gradFill rotWithShape="0">
          <a:gsLst>
            <a:gs pos="0">
              <a:schemeClr val="accent2">
                <a:hueOff val="-419062"/>
                <a:satOff val="-4829"/>
                <a:lumOff val="10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19062"/>
                <a:satOff val="-4829"/>
                <a:lumOff val="10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19062"/>
                <a:satOff val="-4829"/>
                <a:lumOff val="10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</a:rPr>
            <a:t>Достижение максимально возможного качества жизни и сохранение жизненных потребностей для людей, частично или полностью утративших способность к самостоятельному уходу </a:t>
          </a:r>
        </a:p>
      </dsp:txBody>
      <dsp:txXfrm>
        <a:off x="0" y="2210145"/>
        <a:ext cx="8128000" cy="998375"/>
      </dsp:txXfrm>
    </dsp:sp>
    <dsp:sp modelId="{72A3B07C-B30F-4CC1-B281-46104C7283EA}">
      <dsp:nvSpPr>
        <dsp:cNvPr id="0" name=""/>
        <dsp:cNvSpPr/>
      </dsp:nvSpPr>
      <dsp:spPr>
        <a:xfrm>
          <a:off x="0" y="3260361"/>
          <a:ext cx="8128000" cy="998375"/>
        </a:xfrm>
        <a:prstGeom prst="roundRect">
          <a:avLst/>
        </a:prstGeom>
        <a:gradFill rotWithShape="0">
          <a:gsLst>
            <a:gs pos="0">
              <a:schemeClr val="accent2">
                <a:hueOff val="-628592"/>
                <a:satOff val="-7244"/>
                <a:lumOff val="161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28592"/>
                <a:satOff val="-7244"/>
                <a:lumOff val="161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28592"/>
                <a:satOff val="-7244"/>
                <a:lumOff val="161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</a:rPr>
            <a:t>Поддержка специалистов, осуществляющих уход </a:t>
          </a:r>
        </a:p>
      </dsp:txBody>
      <dsp:txXfrm>
        <a:off x="0" y="3260361"/>
        <a:ext cx="8128000" cy="998375"/>
      </dsp:txXfrm>
    </dsp:sp>
    <dsp:sp modelId="{7AC73E79-55E5-4320-A7DE-101E791939F9}">
      <dsp:nvSpPr>
        <dsp:cNvPr id="0" name=""/>
        <dsp:cNvSpPr/>
      </dsp:nvSpPr>
      <dsp:spPr>
        <a:xfrm>
          <a:off x="0" y="4310576"/>
          <a:ext cx="8128000" cy="998375"/>
        </a:xfrm>
        <a:prstGeom prst="roundRect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8123"/>
                <a:satOff val="-9658"/>
                <a:lumOff val="21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</a:rPr>
            <a:t>Увеличение ожидаемой продолжительности здоровой жизни</a:t>
          </a:r>
        </a:p>
      </dsp:txBody>
      <dsp:txXfrm>
        <a:off x="0" y="4310576"/>
        <a:ext cx="8128000" cy="9983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3F2356-D5C4-4642-A8CB-46EB610A290F}">
      <dsp:nvSpPr>
        <dsp:cNvPr id="0" name=""/>
        <dsp:cNvSpPr/>
      </dsp:nvSpPr>
      <dsp:spPr>
        <a:xfrm>
          <a:off x="2451909" y="77912"/>
          <a:ext cx="4293148" cy="2079023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>
              <a:solidFill>
                <a:schemeClr val="tx1"/>
              </a:solidFill>
            </a:rPr>
            <a:t>Граждане пожилого возраста</a:t>
          </a:r>
          <a:r>
            <a:rPr lang="ru-RU" sz="1700" kern="1200" dirty="0">
              <a:solidFill>
                <a:schemeClr val="tx1"/>
              </a:solidFill>
            </a:rPr>
            <a:t> – </a:t>
          </a:r>
          <a:r>
            <a:rPr lang="ru-RU" sz="1700" kern="1200" dirty="0" smtClean="0">
              <a:solidFill>
                <a:schemeClr val="tx1"/>
              </a:solidFill>
            </a:rPr>
            <a:t>Всемирная </a:t>
          </a:r>
          <a:r>
            <a:rPr lang="ru-RU" sz="1700" kern="1200" dirty="0">
              <a:solidFill>
                <a:schemeClr val="tx1"/>
              </a:solidFill>
            </a:rPr>
            <a:t>организация здравоохранения и Международная организация труда предложили классификацию, согласно которой к пожилым относятся люди в возрасте от 60 до 74 лет, к старым – в возрасте от 75 до 89 лет, к долгожителям – в возрасте 90 лет и старше. </a:t>
          </a:r>
        </a:p>
      </dsp:txBody>
      <dsp:txXfrm>
        <a:off x="2451909" y="77912"/>
        <a:ext cx="4293148" cy="2079023"/>
      </dsp:txXfrm>
    </dsp:sp>
    <dsp:sp modelId="{5FFAE65A-F931-438A-AD30-6847C03DF262}">
      <dsp:nvSpPr>
        <dsp:cNvPr id="0" name=""/>
        <dsp:cNvSpPr/>
      </dsp:nvSpPr>
      <dsp:spPr>
        <a:xfrm>
          <a:off x="352754" y="2278891"/>
          <a:ext cx="4002500" cy="2079023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2000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err="1">
              <a:solidFill>
                <a:schemeClr val="tx1"/>
              </a:solidFill>
            </a:rPr>
            <a:t>Маломобильные</a:t>
          </a:r>
          <a:r>
            <a:rPr lang="ru-RU" sz="1700" b="1" kern="1200" dirty="0">
              <a:solidFill>
                <a:schemeClr val="tx1"/>
              </a:solidFill>
            </a:rPr>
            <a:t> граждане</a:t>
          </a:r>
          <a:r>
            <a:rPr lang="ru-RU" sz="1700" kern="1200" dirty="0">
              <a:solidFill>
                <a:schemeClr val="tx1"/>
              </a:solidFill>
            </a:rPr>
            <a:t> – инвалиды всех категорий, к которым относятся лица, имеющие нарушение здоровья со стойким расстройством функций организма, обусловленное заболеваниями, последствиями травм или дефектами, приведшими к ограничению жизнедеятельности. </a:t>
          </a:r>
        </a:p>
      </dsp:txBody>
      <dsp:txXfrm>
        <a:off x="352754" y="2278891"/>
        <a:ext cx="4002500" cy="2079023"/>
      </dsp:txXfrm>
    </dsp:sp>
    <dsp:sp modelId="{04CE7908-B2DE-45E2-8E6E-8181E45BCF64}">
      <dsp:nvSpPr>
        <dsp:cNvPr id="0" name=""/>
        <dsp:cNvSpPr/>
      </dsp:nvSpPr>
      <dsp:spPr>
        <a:xfrm>
          <a:off x="4947933" y="2272751"/>
          <a:ext cx="4138122" cy="2079023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>
              <a:solidFill>
                <a:schemeClr val="tx1"/>
              </a:solidFill>
            </a:rPr>
            <a:t>Немобильные</a:t>
          </a:r>
          <a:r>
            <a:rPr lang="ru-RU" sz="1700" kern="1200">
              <a:solidFill>
                <a:schemeClr val="tx1"/>
              </a:solidFill>
            </a:rPr>
            <a:t> </a:t>
          </a:r>
          <a:r>
            <a:rPr lang="ru-RU" sz="1700" b="1" kern="1200">
              <a:solidFill>
                <a:schemeClr val="tx1"/>
              </a:solidFill>
            </a:rPr>
            <a:t>граждане</a:t>
          </a:r>
          <a:r>
            <a:rPr lang="ru-RU" sz="1700" kern="1200">
              <a:solidFill>
                <a:schemeClr val="tx1"/>
              </a:solidFill>
            </a:rPr>
            <a:t> – граждане, не способные к самостоятельному передвижению по состоянию здоровья. </a:t>
          </a:r>
        </a:p>
      </dsp:txBody>
      <dsp:txXfrm>
        <a:off x="4947933" y="2272751"/>
        <a:ext cx="4138122" cy="207902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1C16B7-FC74-4EBE-8943-AA03C2BBDA59}">
      <dsp:nvSpPr>
        <dsp:cNvPr id="0" name=""/>
        <dsp:cNvSpPr/>
      </dsp:nvSpPr>
      <dsp:spPr>
        <a:xfrm>
          <a:off x="164750" y="1573195"/>
          <a:ext cx="2792093" cy="13960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/>
            <a:t>Социализация</a:t>
          </a:r>
        </a:p>
      </dsp:txBody>
      <dsp:txXfrm>
        <a:off x="164750" y="1573195"/>
        <a:ext cx="2792093" cy="1396046"/>
      </dsp:txXfrm>
    </dsp:sp>
    <dsp:sp modelId="{050E02FE-3046-4A5D-8A3A-4F57CF29A5A1}">
      <dsp:nvSpPr>
        <dsp:cNvPr id="0" name=""/>
        <dsp:cNvSpPr/>
      </dsp:nvSpPr>
      <dsp:spPr>
        <a:xfrm rot="19279171">
          <a:off x="2681156" y="1458500"/>
          <a:ext cx="251360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513603" y="27246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9279171">
        <a:off x="3875118" y="1422906"/>
        <a:ext cx="125680" cy="125680"/>
      </dsp:txXfrm>
    </dsp:sp>
    <dsp:sp modelId="{698BA3DC-3E93-4211-A684-303B6518BF38}">
      <dsp:nvSpPr>
        <dsp:cNvPr id="0" name=""/>
        <dsp:cNvSpPr/>
      </dsp:nvSpPr>
      <dsp:spPr>
        <a:xfrm>
          <a:off x="4919072" y="2251"/>
          <a:ext cx="2792093" cy="13960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/>
            <a:t>Реабилитация</a:t>
          </a:r>
        </a:p>
      </dsp:txBody>
      <dsp:txXfrm>
        <a:off x="4919072" y="2251"/>
        <a:ext cx="2792093" cy="1396046"/>
      </dsp:txXfrm>
    </dsp:sp>
    <dsp:sp modelId="{4BDC0B41-8A38-4F60-B7DE-E7426082E5E4}">
      <dsp:nvSpPr>
        <dsp:cNvPr id="0" name=""/>
        <dsp:cNvSpPr/>
      </dsp:nvSpPr>
      <dsp:spPr>
        <a:xfrm rot="60454">
          <a:off x="2956692" y="2261227"/>
          <a:ext cx="196253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962531" y="27246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60454">
        <a:off x="3888895" y="2239410"/>
        <a:ext cx="98126" cy="98126"/>
      </dsp:txXfrm>
    </dsp:sp>
    <dsp:sp modelId="{4F4D8A89-07F9-4C32-B553-68B3B2FCFABC}">
      <dsp:nvSpPr>
        <dsp:cNvPr id="0" name=""/>
        <dsp:cNvSpPr/>
      </dsp:nvSpPr>
      <dsp:spPr>
        <a:xfrm>
          <a:off x="4919072" y="1607705"/>
          <a:ext cx="2792093" cy="13960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/>
            <a:t>Абилитация</a:t>
          </a:r>
        </a:p>
      </dsp:txBody>
      <dsp:txXfrm>
        <a:off x="4919072" y="1607705"/>
        <a:ext cx="2792093" cy="1396046"/>
      </dsp:txXfrm>
    </dsp:sp>
    <dsp:sp modelId="{68F4243C-6DAA-4387-AA8A-BCAD6CE30C4F}">
      <dsp:nvSpPr>
        <dsp:cNvPr id="0" name=""/>
        <dsp:cNvSpPr/>
      </dsp:nvSpPr>
      <dsp:spPr>
        <a:xfrm rot="2393265">
          <a:off x="2659304" y="3063954"/>
          <a:ext cx="255730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557307" y="27246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2393265">
        <a:off x="3874025" y="3027268"/>
        <a:ext cx="127865" cy="127865"/>
      </dsp:txXfrm>
    </dsp:sp>
    <dsp:sp modelId="{3349A0A6-71FC-4AED-8286-B377D1287D03}">
      <dsp:nvSpPr>
        <dsp:cNvPr id="0" name=""/>
        <dsp:cNvSpPr/>
      </dsp:nvSpPr>
      <dsp:spPr>
        <a:xfrm>
          <a:off x="4919072" y="3213159"/>
          <a:ext cx="2792093" cy="13960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99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/>
            <a:t>Интеграция</a:t>
          </a:r>
        </a:p>
      </dsp:txBody>
      <dsp:txXfrm>
        <a:off x="4919072" y="3213159"/>
        <a:ext cx="2792093" cy="139604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6ED74C-7CF4-487E-9FD1-CA39EE01856C}">
      <dsp:nvSpPr>
        <dsp:cNvPr id="0" name=""/>
        <dsp:cNvSpPr/>
      </dsp:nvSpPr>
      <dsp:spPr>
        <a:xfrm>
          <a:off x="1886730" y="0"/>
          <a:ext cx="2772050" cy="277205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/>
            <a:t>ИППСУ</a:t>
          </a:r>
        </a:p>
      </dsp:txBody>
      <dsp:txXfrm>
        <a:off x="2256337" y="485108"/>
        <a:ext cx="2032836" cy="1247422"/>
      </dsp:txXfrm>
    </dsp:sp>
    <dsp:sp modelId="{04DBE568-FB39-4141-A93C-B594B199C2BC}">
      <dsp:nvSpPr>
        <dsp:cNvPr id="0" name=""/>
        <dsp:cNvSpPr/>
      </dsp:nvSpPr>
      <dsp:spPr>
        <a:xfrm>
          <a:off x="2947381" y="1565995"/>
          <a:ext cx="2772050" cy="277205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/>
            <a:t>ИПУ</a:t>
          </a:r>
        </a:p>
      </dsp:txBody>
      <dsp:txXfrm>
        <a:off x="3795166" y="2282108"/>
        <a:ext cx="1663230" cy="1524627"/>
      </dsp:txXfrm>
    </dsp:sp>
    <dsp:sp modelId="{288B4ADD-A6B9-4DC5-B8D4-CB097BB9D20D}">
      <dsp:nvSpPr>
        <dsp:cNvPr id="0" name=""/>
        <dsp:cNvSpPr/>
      </dsp:nvSpPr>
      <dsp:spPr>
        <a:xfrm>
          <a:off x="895103" y="1540132"/>
          <a:ext cx="2772050" cy="277205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/>
            <a:t>ИПРА</a:t>
          </a:r>
        </a:p>
      </dsp:txBody>
      <dsp:txXfrm>
        <a:off x="1156137" y="2256245"/>
        <a:ext cx="1663230" cy="152462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096A74-21DF-4C4A-BB9C-DF105A3B5584}">
      <dsp:nvSpPr>
        <dsp:cNvPr id="0" name=""/>
        <dsp:cNvSpPr/>
      </dsp:nvSpPr>
      <dsp:spPr>
        <a:xfrm>
          <a:off x="992" y="485962"/>
          <a:ext cx="3611562" cy="18057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/>
            <a:t>Формальный уход</a:t>
          </a:r>
        </a:p>
      </dsp:txBody>
      <dsp:txXfrm>
        <a:off x="992" y="485962"/>
        <a:ext cx="3611562" cy="1805781"/>
      </dsp:txXfrm>
    </dsp:sp>
    <dsp:sp modelId="{5DE7833B-3D69-4331-BF1A-A02F7B50ED0D}">
      <dsp:nvSpPr>
        <dsp:cNvPr id="0" name=""/>
        <dsp:cNvSpPr/>
      </dsp:nvSpPr>
      <dsp:spPr>
        <a:xfrm>
          <a:off x="4515445" y="485962"/>
          <a:ext cx="3611562" cy="18057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/>
            <a:t>Неформальный уход</a:t>
          </a:r>
        </a:p>
      </dsp:txBody>
      <dsp:txXfrm>
        <a:off x="4515445" y="485962"/>
        <a:ext cx="3611562" cy="18057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E797F5-CD76-4057-A6E5-1CC02F292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86" y="2896322"/>
            <a:ext cx="9570027" cy="2035175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A6EF81A-E959-49E0-B655-B587E49FD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317258"/>
            <a:ext cx="9144000" cy="10390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8B30A0E-9D45-4D70-9DD6-672CCB61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389BC8E-01D5-4E35-836A-3175840C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8BA9238-4C51-4FCC-8642-D34174D6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25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D51DE0B-C0B4-4220-B503-892574B95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81F1318-C96F-4A60-9F85-806DA0FA1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A538BA7-32F1-418E-8C3F-A14B93F2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74546C7-7877-4BC9-BFEC-151357B8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87B40D2-5C1F-4653-AE5E-465E6543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880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87760A5-5E8A-4265-92E5-B36FE9C8C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7585DB6-5949-44BC-9E48-1CEC580B4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1B626B2-C716-4950-A881-0DA5C4A9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2E8D2BE-FBBC-4151-8BB7-C238C7DB2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FCB2A6-BB44-4E55-A720-10A4684C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112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130C65-EB50-4D7B-87CE-A6168C1F8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2096" y="507538"/>
            <a:ext cx="9434944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8D5FECB-7636-4EC4-875F-043362072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2096" y="1999124"/>
            <a:ext cx="9434944" cy="4351338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D51595B-4CCF-4402-BA02-FFB9DC5C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F93324D-DF92-4EB8-B671-8C63CE47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675747D-4173-4769-A620-C1625721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41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71943A-EE33-4A66-BC2D-C6A3B757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4E8956-0E6C-4177-9DF3-7E99073E1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D059DE5-4F46-48BC-B609-A4548327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8218827-C87F-4108-9B37-4050DDC3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AD40834-72FF-47CE-A594-F26F29B9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152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1546B7-E5F1-40D6-828E-D2D48383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C63EC85-0600-432F-A8FC-82A80EC3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4D7FCAB-9741-4B68-855B-6CD41C93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653F9A4-EF2C-4FCF-B818-DF76FB54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7720076-A0A8-4D67-AF19-1CE1F1DA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9C85AD9-9C58-4BDB-AF0E-0C9619C6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195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84AFC3-E6DA-4505-B7C2-D621D590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3BF5B54-A1B4-41AC-BCE9-516F35ADE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C691E00-EBE8-4E6E-9654-EB5CC7C2A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462E91D-D987-4914-8026-D1B8D1260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B59617E-ECB4-4758-AE90-F24E292F1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5007DBF-9880-4DE8-AC9C-55D009F3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C879FC1F-959C-4A21-820D-0BBBDEB9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97443CA7-4BF2-4F0F-B640-44704E66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065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FD2444-0365-47DA-89B3-CF6F4F5D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C80E00A9-082C-4696-9AF5-3A349AAC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2E8668A-F62F-49E9-BF2D-42E98A79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7EE3117-7BE2-4332-84C9-D37B5F59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41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2C1F53EC-AC08-471E-A672-B3D39E05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C82436D-9A66-4B15-B2EB-D0875B2C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3CF51FE-E504-4AB1-8ECD-F282283D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119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81B2BE-86AF-486D-94B2-0554F4109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184D01-2EC4-4496-AD6D-118722E9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A69E4A8-6452-4A03-B4CA-24D94F80A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AD581FB-600B-43C5-916F-A74F9849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A97BA9A-7C31-437E-8A67-7EDF1A12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68EFF69-10E0-460D-9BA3-2528591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887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0823DD-A6C2-4277-99FA-685650A3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7D60641D-71F2-41F3-A30B-D1BADFF02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D896525-F16B-443D-9EAE-E77C94A3B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40B7345-A87C-4165-9495-287F7CCD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3BCA78C-F76F-4A39-9976-96EF68C0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2C09607-4B27-4713-8EDA-2AD296E2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030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7E3FFD5-D0B0-4F0A-8A99-79EBCC1A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34C0B0D-0AAE-4329-B214-30857006E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FC1A1C9-C4C4-4232-AA09-B9F51FFD9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646B31E-A36E-4DEA-B477-99F843AC2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605775C-D182-419A-BDC3-BA627911A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53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5DA27D7-3A11-47C6-B2AD-FE4C084BAF96}"/>
              </a:ext>
            </a:extLst>
          </p:cNvPr>
          <p:cNvSpPr txBox="1">
            <a:spLocks/>
          </p:cNvSpPr>
          <p:nvPr/>
        </p:nvSpPr>
        <p:spPr>
          <a:xfrm>
            <a:off x="323581" y="3539066"/>
            <a:ext cx="11477767" cy="13330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solidFill>
                  <a:schemeClr val="tx2"/>
                </a:solidFill>
                <a:latin typeface="+mn-lt"/>
              </a:rPr>
              <a:t>«Основные понятия системы долговременного ухода»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3081" y="1795482"/>
            <a:ext cx="10754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ДЕПАРТАМЕНТ СОЦИАЛЬНОГО РАЗВИТИЯ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ХАНТЫ-МАНСИЙСКОГО АВТОНОМНОГО ОКРУГА – ЮГРЫ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 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 БЮДЖЕТНОЕ УЧРЕЖДЕНИЕ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ХАНТЫ-МАНСИЙСКОГО АВТОНОМНОГО ОКРУГА – ЮГРЫ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«НИЖНЕВАРТОВСКИЙ ПАНСИОНАТ КРУГЛОСУТОЧНОГО УХОДА»</a:t>
            </a:r>
          </a:p>
        </p:txBody>
      </p:sp>
      <p:pic>
        <p:nvPicPr>
          <p:cNvPr id="6" name="Рисунок 5" descr="\\Desktop-2d22jrj\папка для всех\ПРИЁМНАЯ\ЛОГОТИП без фона.png"/>
          <p:cNvPicPr/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448" y="1721148"/>
            <a:ext cx="2217616" cy="1718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B5DA27D7-3A11-47C6-B2AD-FE4C084BAF96}"/>
              </a:ext>
            </a:extLst>
          </p:cNvPr>
          <p:cNvSpPr txBox="1">
            <a:spLocks/>
          </p:cNvSpPr>
          <p:nvPr/>
        </p:nvSpPr>
        <p:spPr>
          <a:xfrm>
            <a:off x="6618514" y="5544641"/>
            <a:ext cx="5343701" cy="78339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dirty="0">
                <a:solidFill>
                  <a:schemeClr val="tx2"/>
                </a:solidFill>
                <a:latin typeface="+mn-lt"/>
              </a:rPr>
              <a:t>Роза </a:t>
            </a:r>
            <a:r>
              <a:rPr lang="ru-RU" sz="2000" dirty="0" err="1">
                <a:solidFill>
                  <a:schemeClr val="tx2"/>
                </a:solidFill>
                <a:latin typeface="+mn-lt"/>
              </a:rPr>
              <a:t>Лачиновна</a:t>
            </a:r>
            <a:r>
              <a:rPr lang="ru-RU" sz="20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+mn-lt"/>
              </a:rPr>
              <a:t>Агамирзоева</a:t>
            </a:r>
            <a:r>
              <a:rPr lang="ru-RU" sz="2000" dirty="0">
                <a:solidFill>
                  <a:schemeClr val="tx2"/>
                </a:solidFill>
                <a:latin typeface="+mn-lt"/>
              </a:rPr>
              <a:t>,</a:t>
            </a:r>
          </a:p>
          <a:p>
            <a:pPr algn="r"/>
            <a:r>
              <a:rPr lang="ru-RU" sz="2000" dirty="0">
                <a:solidFill>
                  <a:schemeClr val="tx2"/>
                </a:solidFill>
                <a:latin typeface="+mn-lt"/>
              </a:rPr>
              <a:t>заведующий отделением </a:t>
            </a:r>
          </a:p>
          <a:p>
            <a:pPr algn="r"/>
            <a:r>
              <a:rPr lang="ru-RU" sz="2000" dirty="0">
                <a:solidFill>
                  <a:schemeClr val="tx2"/>
                </a:solidFill>
                <a:latin typeface="+mn-lt"/>
              </a:rPr>
              <a:t>информационно - аналитической работы</a:t>
            </a:r>
          </a:p>
        </p:txBody>
      </p:sp>
    </p:spTree>
    <p:extLst>
      <p:ext uri="{BB962C8B-B14F-4D97-AF65-F5344CB8AC3E}">
        <p14:creationId xmlns:p14="http://schemas.microsoft.com/office/powerpoint/2010/main" xmlns="" val="339703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646" y="412288"/>
            <a:ext cx="9978504" cy="132556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tx2"/>
                </a:solidFill>
                <a:latin typeface="+mn-lt"/>
              </a:rPr>
              <a:t>Система долговременного ухода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858AA4F4-669B-4D4D-9B4D-90F2E76C54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297163619"/>
              </p:ext>
            </p:extLst>
          </p:nvPr>
        </p:nvGraphicFramePr>
        <p:xfrm>
          <a:off x="2053087" y="1388853"/>
          <a:ext cx="9815063" cy="5056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9794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646" y="412288"/>
            <a:ext cx="9978504" cy="132556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tx2"/>
                </a:solidFill>
                <a:latin typeface="+mn-lt"/>
              </a:rPr>
              <a:t>Задачи системы долговременного ухода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5094C281-38BC-433A-B9EB-1AD78D577B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081083673"/>
              </p:ext>
            </p:extLst>
          </p:nvPr>
        </p:nvGraphicFramePr>
        <p:xfrm>
          <a:off x="2515079" y="134939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0802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646" y="412288"/>
            <a:ext cx="9978504" cy="132556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tx2"/>
                </a:solidFill>
                <a:latin typeface="+mn-lt"/>
              </a:rPr>
              <a:t>Целевая группа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C326832D-9073-4D2C-A3D8-B4917C3FBF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932099963"/>
              </p:ext>
            </p:extLst>
          </p:nvPr>
        </p:nvGraphicFramePr>
        <p:xfrm>
          <a:off x="2003216" y="1431346"/>
          <a:ext cx="9734430" cy="4507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12645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646" y="412288"/>
            <a:ext cx="9978504" cy="132556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tx2"/>
                </a:solidFill>
                <a:latin typeface="+mn-lt"/>
              </a:rPr>
              <a:t>Компоненты социализации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F7D1ABCB-DE69-42DA-8F95-345B8330FC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86340032"/>
              </p:ext>
            </p:extLst>
          </p:nvPr>
        </p:nvGraphicFramePr>
        <p:xfrm>
          <a:off x="2475780" y="1526875"/>
          <a:ext cx="8721307" cy="4611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93443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646" y="412288"/>
            <a:ext cx="9978504" cy="132556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tx2"/>
                </a:solidFill>
                <a:latin typeface="+mn-lt"/>
              </a:rPr>
              <a:t>Связь индивидуальных программ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AACCE8C2-248E-40FA-B60A-28BD36573A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6068369"/>
              </p:ext>
            </p:extLst>
          </p:nvPr>
        </p:nvGraphicFramePr>
        <p:xfrm>
          <a:off x="3200400" y="1518249"/>
          <a:ext cx="6959600" cy="4620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68889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242" y="955752"/>
            <a:ext cx="9212550" cy="2865750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tx2"/>
                </a:solidFill>
                <a:latin typeface="+mn-lt"/>
              </a:rPr>
              <a:t>Уход - комплекс мероприятий, призванных минимизировать, реабилитировать или компенсировать потерю самостоятельного физического или психического функционирования</a:t>
            </a: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75955ED9-7747-4B2D-865E-94570D46E0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129075810"/>
              </p:ext>
            </p:extLst>
          </p:nvPr>
        </p:nvGraphicFramePr>
        <p:xfrm>
          <a:off x="2825630" y="3821502"/>
          <a:ext cx="8128000" cy="2777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35337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270</Words>
  <Application>Microsoft Office PowerPoint</Application>
  <PresentationFormat>Произвольный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Система долговременного ухода</vt:lpstr>
      <vt:lpstr>Задачи системы долговременного ухода</vt:lpstr>
      <vt:lpstr>Целевая группа</vt:lpstr>
      <vt:lpstr>Компоненты социализации</vt:lpstr>
      <vt:lpstr>Связь индивидуальных программ</vt:lpstr>
      <vt:lpstr>Уход - комплекс мероприятий, призванных минимизировать, реабилитировать или компенсировать потерю самостоятельного физического или психического функционирования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ОИАР</cp:lastModifiedBy>
  <cp:revision>31</cp:revision>
  <dcterms:created xsi:type="dcterms:W3CDTF">2021-08-17T12:08:22Z</dcterms:created>
  <dcterms:modified xsi:type="dcterms:W3CDTF">2024-05-14T03:34:15Z</dcterms:modified>
</cp:coreProperties>
</file>